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72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ÐÐ°ÑÑÐ¸Ð½ÐºÐ¸ Ð¿Ð¾ Ð·Ð°Ð¿ÑÐ¾ÑÑ Ð¿ÑÐµÐ·ÐµÐ½ÑÐ°ÑÐ¸Ñ ÑÐ¾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2772" y="-77080"/>
            <a:ext cx="9246772" cy="693508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259632" y="2276872"/>
            <a:ext cx="61561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Сюжетно-ролевая игра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«АЭРОПОРТ»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(Старшая группа)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ÐÐ°ÑÑÐ¸Ð½ÐºÐ¸ Ð¿Ð¾ Ð·Ð°Ð¿ÑÐ¾ÑÑ ÐºÐ°ÑÑÐ¸Ð½ÐºÐ°  Ð°ÑÑÐ¾Ð¿Ð¾ÑÑ ÐµÐºÐ°ÑÐµÑÐ¸Ð½Ð±ÑÑÐ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94656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 № 423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620137 г. Екатеринбург, ул. Академическая, 8-а, тел: (343)374-33-36,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сайт: 423.tvoysadik.ru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5373216"/>
            <a:ext cx="3669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 Липина М.В., 1КК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6165304"/>
            <a:ext cx="2207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Екатеринбург, 2019г.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ÐÐ°ÑÑÐ¸Ð½ÐºÐ¸ Ð¿Ð¾ Ð·Ð°Ð¿ÑÐ¾ÑÑ Ð¿ÑÐµÐ·ÐµÐ½ÑÐ°ÑÐ¸Ñ ÑÐ¾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2772" y="-77080"/>
            <a:ext cx="9246772" cy="69350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842493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Развивать умение детей в процессе игры учитывать интересы других ребят, проявлять доброжелательность к сверстникам, воспитывать культуру поведения у детей, активно социализироваться в обществе.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268760"/>
            <a:ext cx="835292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Расширять представления об окружающем мире:</a:t>
            </a:r>
          </a:p>
          <a:p>
            <a:pPr lvl="0">
              <a:buFont typeface="Wingdings" pitchFamily="2" charset="2"/>
              <a:buChar char="ü"/>
              <a:tabLst>
                <a:tab pos="268288" algn="l"/>
                <a:tab pos="36195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знакомить детей с работой аэропорта;</a:t>
            </a:r>
          </a:p>
          <a:p>
            <a:pPr lvl="0">
              <a:buFont typeface="Wingdings" pitchFamily="2" charset="2"/>
              <a:buChar char="ü"/>
              <a:tabLst>
                <a:tab pos="268288" algn="l"/>
                <a:tab pos="36195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закреплять знания детей о воздушном транспорте;</a:t>
            </a:r>
          </a:p>
          <a:p>
            <a:pPr lvl="0">
              <a:buFont typeface="Wingdings" pitchFamily="2" charset="2"/>
              <a:buChar char="ü"/>
              <a:tabLst>
                <a:tab pos="268288" algn="l"/>
                <a:tab pos="36195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расширять знания детей о работниках авиации.</a:t>
            </a:r>
          </a:p>
          <a:p>
            <a:pPr lvl="0">
              <a:tabLst>
                <a:tab pos="268288" algn="l"/>
                <a:tab pos="361950" algn="l"/>
              </a:tabLs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Способствовать формированию и закреплению навыков игровой деятельности.</a:t>
            </a:r>
          </a:p>
          <a:p>
            <a:pPr>
              <a:tabLst>
                <a:tab pos="268288" algn="l"/>
                <a:tab pos="361950" algn="l"/>
              </a:tabLs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положительные взаимоотношения между детьми. </a:t>
            </a:r>
          </a:p>
          <a:p>
            <a:pPr lvl="0">
              <a:tabLst>
                <a:tab pos="268288" algn="l"/>
                <a:tab pos="361950" algn="l"/>
              </a:tabLst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995678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Стратегия игровых взаимодействий с детьми: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вступительная беседа о работе Аэропорта;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распределение ролей;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включение детей в игровое взаимодействие;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подключение детей к игре, взяв на себя дополнительную игровую роль;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организация пространства и подбор атрибутов.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ÐÐ°ÑÑÐ¸Ð½ÐºÐ¸ Ð¿Ð¾ Ð·Ð°Ð¿ÑÐ¾ÑÑ Ð¿ÑÐµÐ·ÐµÐ½ÑÐ°ÑÐ¸Ñ ÑÐ¾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2772" y="-77080"/>
            <a:ext cx="9246772" cy="69350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88641"/>
            <a:ext cx="8352928" cy="8525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Предварительная работа:</a:t>
            </a:r>
          </a:p>
          <a:p>
            <a:pPr marL="173038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Видеосюжет -  аэропорт., эпизод фильма «Экипаж»</a:t>
            </a:r>
          </a:p>
          <a:p>
            <a:pPr marL="173038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Беседа с детьми о своих впечатлениях «Когда я был в аэропорту», «Что я видел проезжая аэропорт», «Мы летали отдыхать».</a:t>
            </a:r>
          </a:p>
          <a:p>
            <a:pPr marL="173038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Чтение художественной литературы И.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Винокурова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«На аэродроме», К.Арона «Человек поднялся в небо»,  Б. Житкова «Что я видел?» («Аэропорт»)</a:t>
            </a:r>
          </a:p>
          <a:p>
            <a:pPr marL="173038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Дидактические и словесные игры: «Кто лишний», «Да или нет», «Третий лишний», «Похож – не похож», «Найди пару»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Игровые действия:</a:t>
            </a:r>
          </a:p>
          <a:p>
            <a:pPr marL="173038"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Организовать пространство аэропорта.</a:t>
            </a:r>
          </a:p>
          <a:p>
            <a:pPr marL="173038"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Распределение роли пилота, стюардесс и др.</a:t>
            </a:r>
          </a:p>
          <a:p>
            <a:pPr marL="173038"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Продавать билеты, журналы, газеты, продукты питания, лекарства.</a:t>
            </a:r>
          </a:p>
          <a:p>
            <a:pPr marL="173038"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Регистрировать пассажиров, оформлять багаж.</a:t>
            </a:r>
          </a:p>
          <a:p>
            <a:pPr marL="173038"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Обслуживать пассажиров в полете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(сообщать информацию, предлагать напитки, прессу).</a:t>
            </a:r>
          </a:p>
          <a:p>
            <a:pPr marL="173038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Проводить предрейсовый медицинский осмотр пилотов.</a:t>
            </a:r>
          </a:p>
          <a:p>
            <a:pPr marL="173038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Объявлять о рейсах, посадках, информации для пассажиров.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Игровые атрибуты: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столы, стулья, наушники, ноутбук, багаж, касса, предметы заместители и др.</a:t>
            </a:r>
          </a:p>
          <a:p>
            <a:pPr marL="173038"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ÐÐ°ÑÑÐ¸Ð½ÐºÐ¸ Ð¿Ð¾ Ð·Ð°Ð¿ÑÐ¾ÑÑ Ð¿ÑÐµÐ·ÐµÐ½ÑÐ°ÑÐ¸Ñ ÑÐ¾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2772" y="-77080"/>
            <a:ext cx="9246772" cy="69350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8568952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Речевые обороты:</a:t>
            </a:r>
          </a:p>
          <a:p>
            <a:pPr marL="173038">
              <a:tabLst>
                <a:tab pos="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Объявляется регистрация на рейс.</a:t>
            </a:r>
          </a:p>
          <a:p>
            <a:pPr marL="173038">
              <a:tabLst>
                <a:tab pos="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Заканчивается посадка на рейс.</a:t>
            </a:r>
          </a:p>
          <a:p>
            <a:pPr marL="173038">
              <a:tabLst>
                <a:tab pos="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Прошу ваш багаж.</a:t>
            </a:r>
          </a:p>
          <a:p>
            <a:pPr marL="173038">
              <a:tabLst>
                <a:tab pos="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Предъявите документы.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73038">
              <a:tabLst>
                <a:tab pos="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Борт №, запрашиваю метеоусловия для полета.</a:t>
            </a:r>
          </a:p>
          <a:p>
            <a:pPr marL="173038">
              <a:tabLst>
                <a:tab pos="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Запрашиваю разрешение на взлет.</a:t>
            </a:r>
          </a:p>
          <a:p>
            <a:pPr marL="173038">
              <a:tabLst>
                <a:tab pos="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Приборы работают нормально.</a:t>
            </a:r>
          </a:p>
          <a:p>
            <a:pPr marL="173038">
              <a:tabLst>
                <a:tab pos="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Высота 300м,400м, … полет проходит нормально.</a:t>
            </a:r>
          </a:p>
          <a:p>
            <a:pPr marL="173038">
              <a:tabLst>
                <a:tab pos="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Здравствуйте, вас приветствует экипаж в составе…</a:t>
            </a:r>
          </a:p>
          <a:p>
            <a:pPr marL="173038">
              <a:tabLst>
                <a:tab pos="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Наш полет проходит по маршруту, на высоте, за бортом температура</a:t>
            </a:r>
          </a:p>
          <a:p>
            <a:pPr marL="173038">
              <a:tabLst>
                <a:tab pos="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воздуха… </a:t>
            </a:r>
          </a:p>
          <a:p>
            <a:pPr marL="173038">
              <a:tabLst>
                <a:tab pos="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Время полета</a:t>
            </a:r>
          </a:p>
          <a:p>
            <a:pPr marL="173038">
              <a:tabLst>
                <a:tab pos="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Пожалуйста, пристегните ремни!</a:t>
            </a:r>
          </a:p>
          <a:p>
            <a:pPr marL="173038">
              <a:tabLst>
                <a:tab pos="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Желаем приятного полета!</a:t>
            </a:r>
          </a:p>
          <a:p>
            <a:pPr marL="173038">
              <a:tabLst>
                <a:tab pos="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желаете: чай, кофе, минеральную воду, лимонад?</a:t>
            </a:r>
          </a:p>
          <a:p>
            <a:pPr marL="173038">
              <a:tabLst>
                <a:tab pos="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Предлагаем журналы, газеты.</a:t>
            </a:r>
          </a:p>
          <a:p>
            <a:pPr marL="173038">
              <a:tabLst>
                <a:tab pos="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Наш полет окончен. До свидания! До новых встреч! Желаем вам всего</a:t>
            </a:r>
          </a:p>
          <a:p>
            <a:pPr marL="173038">
              <a:tabLst>
                <a:tab pos="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доброго!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ÐÐ°ÑÑÐ¸Ð½ÐºÐ¸ Ð¿Ð¾ Ð·Ð°Ð¿ÑÐ¾ÑÑ Ð¿ÑÐµÐ·ÐµÐ½ÑÐ°ÑÐ¸Ñ ÑÐ¾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2772" y="-77080"/>
            <a:ext cx="9246772" cy="6935080"/>
          </a:xfrm>
          <a:prstGeom prst="rect">
            <a:avLst/>
          </a:prstGeom>
          <a:noFill/>
        </p:spPr>
      </p:pic>
      <p:pic>
        <p:nvPicPr>
          <p:cNvPr id="1027" name="Picture 3" descr="C:\Users\Анна\Desktop\VipTalisman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0648"/>
            <a:ext cx="3861048" cy="2815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Анна\Desktop\VipTalisman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984"/>
            <a:ext cx="2886157" cy="3339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Анна\Desktop\VipTalisman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3" y="3284984"/>
            <a:ext cx="2911715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Анна\Desktop\VipTalisman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3356992"/>
            <a:ext cx="2880320" cy="3301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Анна\Desktop\VipTalisman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60648"/>
            <a:ext cx="3854014" cy="2619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448</Words>
  <Application>Microsoft Office PowerPoint</Application>
  <PresentationFormat>Экран (4:3)</PresentationFormat>
  <Paragraphs>62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32</cp:revision>
  <dcterms:created xsi:type="dcterms:W3CDTF">2019-02-04T06:34:04Z</dcterms:created>
  <dcterms:modified xsi:type="dcterms:W3CDTF">2019-02-07T12:58:06Z</dcterms:modified>
</cp:coreProperties>
</file>