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11DFC6-473A-4612-9714-5A981A97DCD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EBE8EE-69ED-4FBD-AB30-6DC21C5088E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98FD98-93FA-4550-B7F8-A502104B93B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5CB1BB-B495-4A00-B8BE-8766468E01C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436B4-409C-4272-8F20-C5AFA042AAE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09F242-E30F-4C9D-874D-30ED1D180D9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E7CBC5-F439-4ECD-83E9-EF92EE8C42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9A38E9-CBA6-4F8C-ACFA-D7DF7B160B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1AE5E4-C368-40C7-9167-412F44F1B0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2524FB-0410-469D-9588-0CF30F2029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0988EB-D74B-4465-807F-C857E7B29F6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9E14043-30AC-4FB0-8FB9-4C052B3C4B35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13" Type="http://schemas.openxmlformats.org/officeDocument/2006/relationships/image" Target="../media/image11.png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12" Type="http://schemas.openxmlformats.org/officeDocument/2006/relationships/image" Target="../media/image10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4.gif"/><Relationship Id="rId11" Type="http://schemas.openxmlformats.org/officeDocument/2006/relationships/image" Target="../media/image9.gif"/><Relationship Id="rId5" Type="http://schemas.openxmlformats.org/officeDocument/2006/relationships/image" Target="../media/image3.gif"/><Relationship Id="rId10" Type="http://schemas.openxmlformats.org/officeDocument/2006/relationships/image" Target="../media/image8.gif"/><Relationship Id="rId4" Type="http://schemas.openxmlformats.org/officeDocument/2006/relationships/image" Target="../media/image2.jpeg"/><Relationship Id="rId9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black4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720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6" descr="black4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0"/>
            <a:ext cx="47879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7" descr="black4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00413"/>
            <a:ext cx="4572000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8" descr="black4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3300413"/>
            <a:ext cx="4787900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6" name="AutoShape 10"/>
          <p:cNvSpPr>
            <a:spLocks noChangeArrowheads="1"/>
          </p:cNvSpPr>
          <p:nvPr/>
        </p:nvSpPr>
        <p:spPr bwMode="auto">
          <a:xfrm rot="-2453948">
            <a:off x="2987675" y="1989138"/>
            <a:ext cx="3384550" cy="3314700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rgbClr val="9900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3276600" y="2060575"/>
            <a:ext cx="2736850" cy="2954338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chemeClr val="accent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 rot="-1728264">
            <a:off x="6084888" y="765175"/>
            <a:ext cx="1795462" cy="1603375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9219" name="Picture 3" descr="05_moon_meteorit_alh-8100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20838" y="0"/>
            <a:ext cx="140493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Picture 13" descr="05_moon_meteorit_alh-8100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24975" y="0"/>
            <a:ext cx="14049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1042988" y="4797425"/>
            <a:ext cx="936625" cy="863600"/>
          </a:xfrm>
          <a:prstGeom prst="star5">
            <a:avLst/>
          </a:prstGeom>
          <a:gradFill rotWithShape="1">
            <a:gsLst>
              <a:gs pos="0">
                <a:srgbClr val="6699FF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3635375" y="549275"/>
            <a:ext cx="1223963" cy="1079500"/>
          </a:xfrm>
          <a:prstGeom prst="star5">
            <a:avLst/>
          </a:prstGeom>
          <a:gradFill rotWithShape="1">
            <a:gsLst>
              <a:gs pos="0">
                <a:srgbClr val="FFFF66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4" name="AutoShape 18"/>
          <p:cNvSpPr>
            <a:spLocks noChangeArrowheads="1"/>
          </p:cNvSpPr>
          <p:nvPr/>
        </p:nvSpPr>
        <p:spPr bwMode="auto">
          <a:xfrm rot="-1624394">
            <a:off x="6283325" y="3414713"/>
            <a:ext cx="1731963" cy="1655762"/>
          </a:xfrm>
          <a:prstGeom prst="star5">
            <a:avLst/>
          </a:prstGeom>
          <a:gradFill rotWithShape="1">
            <a:gsLst>
              <a:gs pos="0">
                <a:srgbClr val="FF0066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5" name="AutoShape 19"/>
          <p:cNvSpPr>
            <a:spLocks noChangeArrowheads="1"/>
          </p:cNvSpPr>
          <p:nvPr/>
        </p:nvSpPr>
        <p:spPr bwMode="auto">
          <a:xfrm rot="-1624394">
            <a:off x="779463" y="1011238"/>
            <a:ext cx="1587500" cy="1511300"/>
          </a:xfrm>
          <a:prstGeom prst="star5">
            <a:avLst/>
          </a:prstGeom>
          <a:gradFill rotWithShape="1">
            <a:gsLst>
              <a:gs pos="0">
                <a:srgbClr val="990099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6" name="AutoShape 20"/>
          <p:cNvSpPr>
            <a:spLocks noChangeArrowheads="1"/>
          </p:cNvSpPr>
          <p:nvPr/>
        </p:nvSpPr>
        <p:spPr bwMode="auto">
          <a:xfrm rot="-1624394">
            <a:off x="3567113" y="4805363"/>
            <a:ext cx="1873250" cy="1736725"/>
          </a:xfrm>
          <a:prstGeom prst="star5">
            <a:avLst/>
          </a:prstGeom>
          <a:gradFill rotWithShape="1">
            <a:gsLst>
              <a:gs pos="0">
                <a:srgbClr val="33CC33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37" name="Picture 21" descr="earth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71775" y="4076700"/>
            <a:ext cx="15113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8" name="Picture 22" descr="42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7900" y="3860800"/>
            <a:ext cx="7921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9" name="Picture 23" descr="mars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71775" y="2205038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0" name="Picture 24" descr="112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35825" y="3213100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1" name="Picture 25" descr="upiter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24075" y="708025"/>
            <a:ext cx="9350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2" name="Picture 26" descr="r4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-5400000">
            <a:off x="-33337" y="5857875"/>
            <a:ext cx="1428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5" name="Picture 29" descr="r4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95288" y="188913"/>
            <a:ext cx="1428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6" name="Picture 30" descr="r4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5400000">
            <a:off x="7888288" y="617538"/>
            <a:ext cx="1428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8" name="Picture 32" descr="r7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-2096382">
            <a:off x="4211638" y="1700213"/>
            <a:ext cx="16573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9" name="Picture 33" descr="56r2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-1371600" y="0"/>
            <a:ext cx="13716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50" name="Picture 3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принц.wav"/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75961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000"/>
                            </p:stCondLst>
                            <p:childTnLst>
                              <p:par>
                                <p:cTn id="2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0"/>
                            </p:stCondLst>
                            <p:childTnLst>
                              <p:par>
                                <p:cTn id="3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500"/>
                            </p:stCondLst>
                            <p:childTnLst>
                              <p:par>
                                <p:cTn id="39" presetID="10" presetClass="entr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500"/>
                            </p:stCondLst>
                            <p:childTnLst>
                              <p:par>
                                <p:cTn id="4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500"/>
                            </p:stCondLst>
                            <p:childTnLst>
                              <p:par>
                                <p:cTn id="52" presetID="2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500"/>
                            </p:stCondLst>
                            <p:childTnLst>
                              <p:par>
                                <p:cTn id="5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8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9000"/>
                            </p:stCondLst>
                            <p:childTnLst>
                              <p:par>
                                <p:cTn id="6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9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0"/>
                            </p:stCondLst>
                            <p:childTnLst>
                              <p:par>
                                <p:cTn id="7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1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1500"/>
                            </p:stCondLst>
                            <p:childTnLst>
                              <p:par>
                                <p:cTn id="8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2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3000"/>
                            </p:stCondLst>
                            <p:childTnLst>
                              <p:par>
                                <p:cTn id="9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4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4500"/>
                            </p:stCondLst>
                            <p:childTnLst>
                              <p:par>
                                <p:cTn id="9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00035 -0.80532 " pathEditMode="relative" rAng="0" ptsTypes="AA">
                                      <p:cBhvr>
                                        <p:cTn id="106" dur="30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850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0.80382 -0.01018 " pathEditMode="relative" rAng="0" ptsTypes="AA">
                                      <p:cBhvr>
                                        <p:cTn id="115" dur="30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1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45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5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" presetClass="path" presetSubtype="0" repeatCount="4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0.01991 C 0.02951 0.0875 -0.01042 0.2169 -0.09566 0.26829 C -0.1809 0.32084 -0.28021 0.27384 -0.31649 0.16667 C -0.35295 0.05926 -0.31319 -0.06944 -0.2276 -0.12106 C -0.14236 -0.17245 -0.0434 -0.12731 -0.00677 -0.01991 Z " pathEditMode="relative" rAng="3942850" ptsTypes="fffff">
                                      <p:cBhvr>
                                        <p:cTn id="136" dur="3000" spd="-1000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" y="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75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85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950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0500"/>
                            </p:stCondLst>
                            <p:childTnLst>
                              <p:par>
                                <p:cTn id="15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63500"/>
                            </p:stCondLst>
                            <p:childTnLst>
                              <p:par>
                                <p:cTn id="15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66500"/>
                            </p:stCondLst>
                            <p:childTnLst>
                              <p:par>
                                <p:cTn id="15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-0.13385 0.30463 " pathEditMode="relative" rAng="0" ptsTypes="AA">
                                      <p:cBhvr>
                                        <p:cTn id="160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" y="152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3000" fill="hold"/>
                                        <p:tgtEl>
                                          <p:spTgt spid="924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69500"/>
                            </p:stCondLst>
                            <p:childTnLst>
                              <p:par>
                                <p:cTn id="16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92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71500"/>
                            </p:stCondLst>
                            <p:childTnLst>
                              <p:par>
                                <p:cTn id="1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72500"/>
                            </p:stCondLst>
                            <p:childTnLst>
                              <p:par>
                                <p:cTn id="1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73500"/>
                            </p:stCondLst>
                            <p:childTnLst>
                              <p:par>
                                <p:cTn id="1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74000"/>
                            </p:stCondLst>
                            <p:childTnLst>
                              <p:par>
                                <p:cTn id="1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50"/>
                </p:tgtEl>
              </p:cMediaNode>
            </p:audio>
          </p:childTnLst>
        </p:cTn>
      </p:par>
    </p:tnLst>
    <p:bldLst>
      <p:bldP spid="9226" grpId="0" animBg="1"/>
      <p:bldP spid="9226" grpId="1" animBg="1"/>
      <p:bldP spid="9226" grpId="2" animBg="1"/>
      <p:bldP spid="9225" grpId="0" animBg="1"/>
      <p:bldP spid="9225" grpId="1" animBg="1"/>
      <p:bldP spid="9225" grpId="2" animBg="1"/>
      <p:bldP spid="9227" grpId="0" animBg="1"/>
      <p:bldP spid="9227" grpId="1" animBg="1"/>
      <p:bldP spid="9227" grpId="2" animBg="1"/>
      <p:bldP spid="9231" grpId="0" animBg="1"/>
      <p:bldP spid="9231" grpId="1" animBg="1"/>
      <p:bldP spid="9233" grpId="0" animBg="1"/>
      <p:bldP spid="9233" grpId="1" animBg="1"/>
      <p:bldP spid="9234" grpId="0" animBg="1"/>
      <p:bldP spid="9234" grpId="1" animBg="1"/>
      <p:bldP spid="9235" grpId="0" animBg="1"/>
      <p:bldP spid="9235" grpId="1" animBg="1"/>
      <p:bldP spid="9236" grpId="0" animBg="1"/>
      <p:bldP spid="9236" grpId="1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PowerPoint</Application>
  <PresentationFormat>Экран (4:3)</PresentationFormat>
  <Paragraphs>0</Paragraphs>
  <Slides>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Arial</vt:lpstr>
      <vt:lpstr>Оформление по умолчанию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Анна</dc:creator>
  <cp:lastModifiedBy>Анна</cp:lastModifiedBy>
  <cp:revision>1</cp:revision>
  <cp:lastPrinted>1601-01-01T00:00:00Z</cp:lastPrinted>
  <dcterms:created xsi:type="dcterms:W3CDTF">1601-01-01T00:00:00Z</dcterms:created>
  <dcterms:modified xsi:type="dcterms:W3CDTF">2016-02-24T11:39:10Z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