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11DFC6-473A-4612-9714-5A981A97DC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BE8EE-69ED-4FBD-AB30-6DC21C5088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8FD98-93FA-4550-B7F8-A502104B93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5CB1BB-B495-4A00-B8BE-8766468E01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436B4-409C-4272-8F20-C5AFA042AA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9F242-E30F-4C9D-874D-30ED1D180D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7CBC5-F439-4ECD-83E9-EF92EE8C42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A38E9-CBA6-4F8C-ACFA-D7DF7B160B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AE5E4-C368-40C7-9167-412F44F1B0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524FB-0410-469D-9588-0CF30F2029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988EB-D74B-4465-807F-C857E7B29F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9E14043-30AC-4FB0-8FB9-4C052B3C4B3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1.png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12" Type="http://schemas.openxmlformats.org/officeDocument/2006/relationships/image" Target="../media/image10.gif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4.gif"/><Relationship Id="rId11" Type="http://schemas.openxmlformats.org/officeDocument/2006/relationships/image" Target="../media/image9.gif"/><Relationship Id="rId5" Type="http://schemas.openxmlformats.org/officeDocument/2006/relationships/image" Target="../media/image3.gif"/><Relationship Id="rId10" Type="http://schemas.openxmlformats.org/officeDocument/2006/relationships/image" Target="../media/image8.gif"/><Relationship Id="rId4" Type="http://schemas.openxmlformats.org/officeDocument/2006/relationships/image" Target="../media/image2.jpeg"/><Relationship Id="rId9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black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572000" cy="355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 descr="black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6100" y="0"/>
            <a:ext cx="4787900" cy="355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black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00413"/>
            <a:ext cx="4572000" cy="35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8" descr="black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6100" y="3300413"/>
            <a:ext cx="4787900" cy="35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6" name="AutoShape 10"/>
          <p:cNvSpPr>
            <a:spLocks noChangeArrowheads="1"/>
          </p:cNvSpPr>
          <p:nvPr/>
        </p:nvSpPr>
        <p:spPr bwMode="auto">
          <a:xfrm rot="-2453948">
            <a:off x="2987675" y="1989138"/>
            <a:ext cx="3384550" cy="3314700"/>
          </a:xfrm>
          <a:prstGeom prst="star4">
            <a:avLst>
              <a:gd name="adj" fmla="val 11542"/>
            </a:avLst>
          </a:prstGeom>
          <a:gradFill rotWithShape="1">
            <a:gsLst>
              <a:gs pos="0">
                <a:srgbClr val="990099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3276600" y="2060575"/>
            <a:ext cx="2736850" cy="2954338"/>
          </a:xfrm>
          <a:prstGeom prst="star4">
            <a:avLst>
              <a:gd name="adj" fmla="val 11542"/>
            </a:avLst>
          </a:prstGeom>
          <a:gradFill rotWithShape="1">
            <a:gsLst>
              <a:gs pos="0">
                <a:schemeClr val="accent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 rot="-1728264">
            <a:off x="6084888" y="765175"/>
            <a:ext cx="1795462" cy="1603375"/>
          </a:xfrm>
          <a:prstGeom prst="star5">
            <a:avLst/>
          </a:prstGeom>
          <a:gradFill rotWithShape="1">
            <a:gsLst>
              <a:gs pos="0">
                <a:schemeClr val="bg1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pic>
        <p:nvPicPr>
          <p:cNvPr id="9219" name="Picture 3" descr="05_moon_meteorit_alh-8100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620838" y="0"/>
            <a:ext cx="1404938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3" descr="05_moon_meteorit_alh-8100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24975" y="0"/>
            <a:ext cx="140493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1" name="AutoShape 15"/>
          <p:cNvSpPr>
            <a:spLocks noChangeArrowheads="1"/>
          </p:cNvSpPr>
          <p:nvPr/>
        </p:nvSpPr>
        <p:spPr bwMode="auto">
          <a:xfrm>
            <a:off x="1042988" y="4797425"/>
            <a:ext cx="936625" cy="863600"/>
          </a:xfrm>
          <a:prstGeom prst="star5">
            <a:avLst/>
          </a:prstGeom>
          <a:gradFill rotWithShape="1">
            <a:gsLst>
              <a:gs pos="0">
                <a:srgbClr val="6699FF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3635375" y="549275"/>
            <a:ext cx="1223963" cy="1079500"/>
          </a:xfrm>
          <a:prstGeom prst="star5">
            <a:avLst/>
          </a:prstGeom>
          <a:gradFill rotWithShape="1">
            <a:gsLst>
              <a:gs pos="0">
                <a:srgbClr val="FFFF66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234" name="AutoShape 18"/>
          <p:cNvSpPr>
            <a:spLocks noChangeArrowheads="1"/>
          </p:cNvSpPr>
          <p:nvPr/>
        </p:nvSpPr>
        <p:spPr bwMode="auto">
          <a:xfrm rot="-1624394">
            <a:off x="6283325" y="3414713"/>
            <a:ext cx="1731963" cy="1655762"/>
          </a:xfrm>
          <a:prstGeom prst="star5">
            <a:avLst/>
          </a:prstGeom>
          <a:gradFill rotWithShape="1">
            <a:gsLst>
              <a:gs pos="0">
                <a:srgbClr val="FF0066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235" name="AutoShape 19"/>
          <p:cNvSpPr>
            <a:spLocks noChangeArrowheads="1"/>
          </p:cNvSpPr>
          <p:nvPr/>
        </p:nvSpPr>
        <p:spPr bwMode="auto">
          <a:xfrm rot="-1624394">
            <a:off x="779463" y="1011238"/>
            <a:ext cx="1587500" cy="1511300"/>
          </a:xfrm>
          <a:prstGeom prst="star5">
            <a:avLst/>
          </a:prstGeom>
          <a:gradFill rotWithShape="1">
            <a:gsLst>
              <a:gs pos="0">
                <a:srgbClr val="990099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236" name="AutoShape 20"/>
          <p:cNvSpPr>
            <a:spLocks noChangeArrowheads="1"/>
          </p:cNvSpPr>
          <p:nvPr/>
        </p:nvSpPr>
        <p:spPr bwMode="auto">
          <a:xfrm rot="-1624394">
            <a:off x="3567113" y="4805363"/>
            <a:ext cx="1873250" cy="1736725"/>
          </a:xfrm>
          <a:prstGeom prst="star5">
            <a:avLst/>
          </a:prstGeom>
          <a:gradFill rotWithShape="1">
            <a:gsLst>
              <a:gs pos="0">
                <a:srgbClr val="33CC33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9237" name="Picture 21" descr="earth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71775" y="4076700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8" name="Picture 22" descr="4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87900" y="3860800"/>
            <a:ext cx="7921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9" name="Picture 23" descr="mars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771775" y="2205038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0" name="Picture 24" descr="112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235825" y="3213100"/>
            <a:ext cx="10795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1" name="Picture 25" descr="upiter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124075" y="708025"/>
            <a:ext cx="9350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2" name="Picture 26" descr="r4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5400000">
            <a:off x="-33337" y="5857875"/>
            <a:ext cx="14287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5" name="Picture 29" descr="r4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95288" y="188913"/>
            <a:ext cx="14287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6" name="Picture 30" descr="r4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7888288" y="617538"/>
            <a:ext cx="14287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8" name="Picture 32" descr="r7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-2096382">
            <a:off x="4211638" y="1700213"/>
            <a:ext cx="16573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9" name="Picture 33" descr="56r2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-1371600" y="0"/>
            <a:ext cx="1371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50" name="Picture 34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принц.wav"/>
          </p:nvPr>
        </p:nvPicPr>
        <p:blipFill>
          <a:blip r:embed="rId13"/>
          <a:srcRect/>
          <a:stretch>
            <a:fillRect/>
          </a:stretch>
        </p:blipFill>
        <p:spPr bwMode="auto">
          <a:xfrm>
            <a:off x="7596188" y="62372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2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2" dur="3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000"/>
                            </p:stCondLst>
                            <p:childTnLst>
                              <p:par>
                                <p:cTn id="24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3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000"/>
                            </p:stCondLst>
                            <p:childTnLst>
                              <p:par>
                                <p:cTn id="2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0"/>
                            </p:stCondLst>
                            <p:childTnLst>
                              <p:par>
                                <p:cTn id="3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500"/>
                            </p:stCondLst>
                            <p:childTnLst>
                              <p:par>
                                <p:cTn id="39" presetID="10" presetClass="entr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8500"/>
                            </p:stCondLst>
                            <p:childTnLst>
                              <p:par>
                                <p:cTn id="4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9500"/>
                            </p:stCondLst>
                            <p:childTnLst>
                              <p:par>
                                <p:cTn id="47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30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2500"/>
                            </p:stCondLst>
                            <p:childTnLst>
                              <p:par>
                                <p:cTn id="52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300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300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500"/>
                            </p:stCondLst>
                            <p:childTnLst>
                              <p:par>
                                <p:cTn id="57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3000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000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8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9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9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1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15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2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30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4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45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55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0.00035 -0.80532 " pathEditMode="relative" rAng="0" ptsTypes="AA">
                                      <p:cBhvr>
                                        <p:cTn id="106" dur="3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8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0.80382 -0.01018 " pathEditMode="relative" rAng="0" ptsTypes="AA">
                                      <p:cBhvr>
                                        <p:cTn id="115" dur="3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1500"/>
                            </p:stCondLst>
                            <p:childTnLst>
                              <p:par>
                                <p:cTn id="1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3000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3000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45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5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" presetClass="path" presetSubtype="0" repeatCount="4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0.01991 C 0.02951 0.0875 -0.01042 0.2169 -0.09566 0.26829 C -0.1809 0.32084 -0.28021 0.27384 -0.31649 0.16667 C -0.35295 0.05926 -0.31319 -0.06944 -0.2276 -0.12106 C -0.14236 -0.17245 -0.0434 -0.12731 -0.00677 -0.01991 Z " pathEditMode="relative" rAng="3942850" ptsTypes="fffff">
                                      <p:cBhvr>
                                        <p:cTn id="136" dur="3000" spd="-100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7500"/>
                            </p:stCondLst>
                            <p:childTnLst>
                              <p:par>
                                <p:cTn id="1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85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9500"/>
                            </p:stCondLst>
                            <p:childTnLst>
                              <p:par>
                                <p:cTn id="1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5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3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3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63500"/>
                            </p:stCondLst>
                            <p:childTnLst>
                              <p:par>
                                <p:cTn id="155" presetID="10" presetClass="entr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66500"/>
                            </p:stCondLst>
                            <p:childTnLst>
                              <p:par>
                                <p:cTn id="15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44444E-6 L -0.13385 0.30463 " pathEditMode="relative" rAng="0" ptsTypes="AA">
                                      <p:cBhvr>
                                        <p:cTn id="160" dur="3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152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2" dur="3000" fill="hold"/>
                                        <p:tgtEl>
                                          <p:spTgt spid="924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69500"/>
                            </p:stCondLst>
                            <p:childTnLst>
                              <p:par>
                                <p:cTn id="16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5" dur="2000" fill="hold"/>
                                        <p:tgtEl>
                                          <p:spTgt spid="92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71500"/>
                            </p:stCondLst>
                            <p:childTnLst>
                              <p:par>
                                <p:cTn id="16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72500"/>
                            </p:stCondLst>
                            <p:childTnLst>
                              <p:par>
                                <p:cTn id="1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73500"/>
                            </p:stCondLst>
                            <p:childTnLst>
                              <p:par>
                                <p:cTn id="18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74000"/>
                            </p:stCondLst>
                            <p:childTnLst>
                              <p:par>
                                <p:cTn id="18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88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50"/>
                </p:tgtEl>
              </p:cMediaNode>
            </p:audio>
          </p:childTnLst>
        </p:cTn>
      </p:par>
    </p:tnLst>
    <p:bldLst>
      <p:bldP spid="9226" grpId="0" animBg="1"/>
      <p:bldP spid="9226" grpId="1" animBg="1"/>
      <p:bldP spid="9226" grpId="2" animBg="1"/>
      <p:bldP spid="9225" grpId="0" animBg="1"/>
      <p:bldP spid="9225" grpId="1" animBg="1"/>
      <p:bldP spid="9225" grpId="2" animBg="1"/>
      <p:bldP spid="9227" grpId="0" animBg="1"/>
      <p:bldP spid="9227" grpId="1" animBg="1"/>
      <p:bldP spid="9227" grpId="2" animBg="1"/>
      <p:bldP spid="9231" grpId="0" animBg="1"/>
      <p:bldP spid="9231" grpId="1" animBg="1"/>
      <p:bldP spid="9233" grpId="0" animBg="1"/>
      <p:bldP spid="9233" grpId="1" animBg="1"/>
      <p:bldP spid="9234" grpId="0" animBg="1"/>
      <p:bldP spid="9234" grpId="1" animBg="1"/>
      <p:bldP spid="9235" grpId="0" animBg="1"/>
      <p:bldP spid="9235" grpId="1" animBg="1"/>
      <p:bldP spid="9236" grpId="0" animBg="1"/>
      <p:bldP spid="9236" grpId="1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PowerPoint</Application>
  <PresentationFormat>Экран (4:3)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Оформление по умолчанию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Анна</dc:creator>
  <cp:lastModifiedBy>Анна</cp:lastModifiedBy>
  <cp:revision>1</cp:revision>
  <cp:lastPrinted>1601-01-01T00:00:00Z</cp:lastPrinted>
  <dcterms:created xsi:type="dcterms:W3CDTF">1601-01-01T00:00:00Z</dcterms:created>
  <dcterms:modified xsi:type="dcterms:W3CDTF">2016-02-24T11:39:10Z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