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5" r:id="rId3"/>
    <p:sldId id="290" r:id="rId4"/>
    <p:sldId id="267" r:id="rId5"/>
    <p:sldId id="258" r:id="rId6"/>
    <p:sldId id="302" r:id="rId7"/>
    <p:sldId id="294" r:id="rId8"/>
    <p:sldId id="306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0" d="100"/>
          <a:sy n="60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1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2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76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51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3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3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52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80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13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64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2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F0FC-8D29-4ECE-9456-89F12D02D11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8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993" y="0"/>
            <a:ext cx="6527007" cy="4351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5848">
            <a:off x="246197" y="4021844"/>
            <a:ext cx="3932472" cy="2359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433" y="837043"/>
            <a:ext cx="2801888" cy="2801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2467" y="3573016"/>
            <a:ext cx="4642021" cy="3091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3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423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620137 г. Екатеринбург, ул. Академическая, 8-а, тел: (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343)374-33-36,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сайт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423.tvoysadik.ru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7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586" y="1027907"/>
            <a:ext cx="3932990" cy="2747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424" y="1412776"/>
            <a:ext cx="4752528" cy="4814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2196" y="260648"/>
            <a:ext cx="8071804" cy="13290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1" y="3934690"/>
            <a:ext cx="3960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Конструктор «</a:t>
            </a:r>
            <a:r>
              <a:rPr lang="ru-RU" dirty="0" err="1"/>
              <a:t>Лего</a:t>
            </a:r>
            <a:r>
              <a:rPr lang="ru-RU" dirty="0"/>
              <a:t>» появился в 50-х годах прошлого века, он произвел революцию и положил начало бурному развитию конструкторов. Тогда </a:t>
            </a:r>
            <a:r>
              <a:rPr lang="ru-RU" b="1" dirty="0"/>
              <a:t>Оле </a:t>
            </a:r>
            <a:r>
              <a:rPr lang="ru-RU" b="1" dirty="0" err="1"/>
              <a:t>Кирк</a:t>
            </a:r>
            <a:r>
              <a:rPr lang="ru-RU" b="1" dirty="0"/>
              <a:t> </a:t>
            </a:r>
            <a:r>
              <a:rPr lang="ru-RU" b="1" dirty="0" err="1"/>
              <a:t>Кристиансен</a:t>
            </a:r>
            <a:r>
              <a:rPr lang="ru-RU" b="1" dirty="0"/>
              <a:t> </a:t>
            </a:r>
            <a:r>
              <a:rPr lang="ru-RU" dirty="0"/>
              <a:t>в своей мастерской, названной </a:t>
            </a:r>
            <a:r>
              <a:rPr lang="ru-RU" dirty="0" err="1"/>
              <a:t>Lego</a:t>
            </a:r>
            <a:r>
              <a:rPr lang="ru-RU" dirty="0"/>
              <a:t> (на датском языке </a:t>
            </a:r>
            <a:r>
              <a:rPr lang="ru-RU" b="1" dirty="0" err="1"/>
              <a:t>leg</a:t>
            </a:r>
            <a:r>
              <a:rPr lang="ru-RU" b="1" dirty="0"/>
              <a:t> </a:t>
            </a:r>
            <a:r>
              <a:rPr lang="ru-RU" b="1" dirty="0" err="1"/>
              <a:t>godt</a:t>
            </a:r>
            <a:r>
              <a:rPr lang="ru-RU" b="1" dirty="0"/>
              <a:t> – «играй хорошо»)</a:t>
            </a:r>
          </a:p>
        </p:txBody>
      </p:sp>
    </p:spTree>
    <p:extLst>
      <p:ext uri="{BB962C8B-B14F-4D97-AF65-F5344CB8AC3E}">
        <p14:creationId xmlns:p14="http://schemas.microsoft.com/office/powerpoint/2010/main" xmlns="" val="249362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8640"/>
            <a:ext cx="7986714" cy="166872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496944" cy="292895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LEGO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технология 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Она объединяет в себе элементы игры и экспериментирования. Её  можно использовать в работе с детьми от 3 до 7 лет. 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2108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LEGO – конструирования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-конструированием.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64087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</a:t>
            </a:r>
            <a:r>
              <a:rPr lang="ru-RU" sz="2400" b="1" dirty="0"/>
              <a:t>процессе «общения» с конструкторами LEGO у детей происходит</a:t>
            </a:r>
            <a:r>
              <a:rPr lang="ru-RU" sz="2000" b="1" dirty="0"/>
              <a:t>:</a:t>
            </a:r>
          </a:p>
          <a:p>
            <a:pPr lvl="0"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	1. Развитие </a:t>
            </a: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психических процессов</a:t>
            </a:r>
            <a:r>
              <a:rPr lang="ru-RU" sz="2000" b="1" u="sng" dirty="0">
                <a:solidFill>
                  <a:srgbClr val="7030A0"/>
                </a:solidFill>
                <a:latin typeface="Arial Narrow" pitchFamily="34" charset="0"/>
              </a:rPr>
              <a:t>: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– памяти (дидактическая игра «Вспомни и собери»);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– внимания (дидактическая игра «Что изменилось»);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	2</a:t>
            </a: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. Развитие сенсорных эталонов: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– цвет (дидактическая игра «Змейка»);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– форма (дидактическая игра «Двойняшки»);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– величина (дидактические игры «Крути волчок и выбирай», «Башни»);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	3. Развитие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речи: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– дидактические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игры «Спина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к спине», «Небольшие проекты», «Угадай мою модель», «Выдумки»; </a:t>
            </a:r>
            <a:endParaRPr lang="ru-RU" sz="20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	4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Отработка необходимых знаний по математике (счет, состав числа, временные представления);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latin typeface="Arial Narrow" pitchFamily="34" charset="0"/>
              </a:rPr>
              <a:t>	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5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 Знакомство с окружающим миром: 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– дидактические игры «Знакомство с правилами дорожного движения», «Знакомство со стилями архитектуры и конструирование зданий».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292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8005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  LEGO - конструирования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311700" cy="576064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от простого к сложному;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учет возрастных особенностей детей; </a:t>
            </a:r>
            <a:endParaRPr lang="ru-RU" sz="31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учёт индивидуальных возможностей детей в освоении коммуникативных и конструктивных навыков;</a:t>
            </a:r>
            <a:endParaRPr lang="ru-RU" sz="31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активности и созидательности 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использование эффективных методов и целенаправленной деятельности, направленных на развитие творческих способностей детей;</a:t>
            </a:r>
            <a:endParaRPr lang="ru-RU" sz="31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комплексности решения задач - решение конструктивных задач в разных видах деятельности: игровой, познавательной, речевой;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результативности и гарантированности - реализация прав ребёнка на получение помощи и поддержки, гарантии положительного результата независимо от возраста и уровня развития детей.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53" y="28636"/>
            <a:ext cx="8072494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 организации обучения дошкольников конструированию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55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1. Конструирование по образцу</a:t>
            </a:r>
            <a:endParaRPr lang="ru-RU" sz="2400" i="1" dirty="0" smtClean="0"/>
          </a:p>
          <a:p>
            <a:pPr>
              <a:buNone/>
            </a:pPr>
            <a:r>
              <a:rPr lang="ru-RU" sz="2400" b="1" i="1" dirty="0" smtClean="0"/>
              <a:t>2.Конструирование по модели</a:t>
            </a:r>
          </a:p>
          <a:p>
            <a:pPr>
              <a:buNone/>
            </a:pPr>
            <a:r>
              <a:rPr lang="ru-RU" sz="2400" b="1" i="1" dirty="0" smtClean="0"/>
              <a:t>3. Конструирование по условиям</a:t>
            </a:r>
          </a:p>
          <a:p>
            <a:pPr>
              <a:buNone/>
            </a:pPr>
            <a:r>
              <a:rPr lang="ru-RU" sz="2400" b="1" i="1" dirty="0" smtClean="0"/>
              <a:t>4.Конструирование по простейшим чертежам и наглядным схемам</a:t>
            </a:r>
          </a:p>
          <a:p>
            <a:pPr>
              <a:buNone/>
            </a:pPr>
            <a:r>
              <a:rPr lang="ru-RU" sz="2400" b="1" i="1" dirty="0" smtClean="0"/>
              <a:t>5.Конструирование по замыслу</a:t>
            </a:r>
            <a:endParaRPr lang="ru-RU" sz="2400" dirty="0" smtClean="0"/>
          </a:p>
          <a:p>
            <a:pPr>
              <a:buNone/>
            </a:pPr>
            <a:r>
              <a:rPr lang="ru-RU" sz="2400" b="1" i="1" dirty="0" smtClean="0"/>
              <a:t>6.Конструирование по теме</a:t>
            </a:r>
            <a:r>
              <a:rPr lang="ru-RU" sz="2400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организации работы необходимо постараться соединить игру, труд и обучение, что поможет обеспечить единство решения познавательных, практических и игровых задач. Игровые приемы, загадки, считалки, скороговорки, тематические вопросы также помогают при творческой работе.</a:t>
            </a:r>
          </a:p>
          <a:p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607223"/>
            <a:ext cx="8391876" cy="1214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LEGO в образовательном процессе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537723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  «Развитию элементарных математических представлений»,  и др.</a:t>
            </a:r>
          </a:p>
          <a:p>
            <a:pPr algn="just">
              <a:lnSpc>
                <a:spcPct val="10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Наглядные модели создаются в ходе разных видов деятельности.   Созданные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</a:p>
          <a:p>
            <a:pPr algn="just">
              <a:lnSpc>
                <a:spcPct val="10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Лего-элементы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могут быть использованы в дидактических играх и упражнениях, направленных на развитие речи, мышления, памяти, тактильное восприятие. Например:«Чудесный мешочек», «Запомни и повтори»  и др.</a:t>
            </a:r>
          </a:p>
          <a:p>
            <a:pPr algn="just">
              <a:lnSpc>
                <a:spcPct val="10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Самостоятельная конструктивная игровая деятельность детей дошкольного возраста отличается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требует не только руководства со стороны педагога, но и определенного коррекционно-развивающего воздействия на детей.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н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183577" cy="3168352"/>
          </a:xfrm>
          <a:prstGeom prst="rect">
            <a:avLst/>
          </a:prstGeom>
          <a:noFill/>
        </p:spPr>
      </p:pic>
      <p:pic>
        <p:nvPicPr>
          <p:cNvPr id="2050" name="Picture 2" descr="C:\Users\Анн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125027" cy="473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нна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4248472" cy="211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17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580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конструирование МБДОУ детский сад № 423</a:t>
            </a:r>
            <a:endParaRPr lang="ru-RU" dirty="0"/>
          </a:p>
        </p:txBody>
      </p:sp>
      <p:pic>
        <p:nvPicPr>
          <p:cNvPr id="1027" name="Picture 3" descr="C:\Users\Анн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480720" cy="457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162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 LEGO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vt:lpstr>
      <vt:lpstr>Слайд 4</vt:lpstr>
      <vt:lpstr>Принципы   LEGO - конструирования  </vt:lpstr>
      <vt:lpstr>  Формы  организации обучения дошкольников конструированию </vt:lpstr>
      <vt:lpstr>Использование LEGO в образовательном процессе</vt:lpstr>
      <vt:lpstr>Слайд 8</vt:lpstr>
      <vt:lpstr>LEGO конструирование МБДОУ детский сад № 423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конструирования и робототехники</dc:title>
  <dc:creator>User</dc:creator>
  <cp:lastModifiedBy>Анна</cp:lastModifiedBy>
  <cp:revision>73</cp:revision>
  <dcterms:created xsi:type="dcterms:W3CDTF">2015-02-15T14:40:51Z</dcterms:created>
  <dcterms:modified xsi:type="dcterms:W3CDTF">2019-02-13T12:17:05Z</dcterms:modified>
</cp:coreProperties>
</file>