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3" r:id="rId5"/>
    <p:sldId id="262" r:id="rId6"/>
    <p:sldId id="261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180528" y="115561"/>
            <a:ext cx="93245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423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620137 г. Екатеринбург, ул. Академическая, 8-а, тел: (343)374-33-36,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сайт: 423.tvoysadik.ru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556792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стория  аэропорта  </a:t>
            </a:r>
          </a:p>
          <a:p>
            <a:pPr algn="ctr"/>
            <a:r>
              <a:rPr lang="ru-RU" sz="4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КОЛЬЦОВО</a:t>
            </a:r>
            <a:endParaRPr lang="ru-RU" sz="45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42900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История </a:t>
            </a:r>
            <a:r>
              <a:rPr lang="ru-RU" sz="2400" dirty="0" smtClean="0"/>
              <a:t>аэропорта Кольцово тесно связана с развитием военного аэродрома Кольцово. Строительство аэродрома началось в </a:t>
            </a:r>
            <a:r>
              <a:rPr lang="ru-RU" sz="2400" b="1" dirty="0" smtClean="0"/>
              <a:t>1928</a:t>
            </a:r>
            <a:r>
              <a:rPr lang="ru-RU" sz="2400" dirty="0" smtClean="0"/>
              <a:t> году с возведения комендантского здания, казарм и каркасно-засыпных домов для летного состава Военно-воздушных сил Красной Армии.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052736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1941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день начала Великой Отечественной войны, на аэродроме Кольцово началось грандиозное строительство взлетно-посадочной полосы с твердым покрытием. ВПП размером 1000 метров была построена в рекордно короткие сроки — за три месяца. В октябре этого года в Кольцово был эвакуирован Научно-испытательский Институт Военно-воздушных сил Красной армии, проводивший испытания новых типов самолетов.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1520" y="3212976"/>
            <a:ext cx="52920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1942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15 мая с аэродрома взлетел первый в мире истребитель БИ-1 с ракетным двигателем. Это событие стало началом эры реактивных полетов в мировой воздушной практике. Пилотом БИ-1 был капитан Григорий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Бахчиванджи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19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068960"/>
            <a:ext cx="3199284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0" y="5013176"/>
            <a:ext cx="88924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1943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июля – день образования гражданского аэропорта Кольцово. Порт находился в подчинении северо-восточной воздушной транспортной магистрали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Москва-Уэлькаль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Впервые в истории нашей страны на единой базе были объединены военно-воздушные силы и гражданский воздушный флот.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декабре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года в Кольцово из состава ВВС Приволжского военного округа на самолетах Р–5 был перебазирован 33 авиаотряд. В декабре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1939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года он был направлен на Финский фронт.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548680"/>
            <a:ext cx="40324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1954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 в эксплуатацию новый пассажирский аэровокзал. Сегодня это терминал деловой авиации – здание со шпилем – визитная карточка Екатеринбурга.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19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399644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5730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1956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Завершена вторая реконструкция аэродрома. ВПП усилена до посадочного веса новых типов самолетов. С этого года начались регулярные полеты первого реактивного пассажирского лайнера ТУ-104 и самолета ИЛ-18.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4" name="Picture 4" descr="19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73016"/>
            <a:ext cx="3852428" cy="2568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1987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июля 1987 года в Кольцово начались регулярные полеты на самолетах ИЛ-86.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19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42849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188640"/>
            <a:ext cx="43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1993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октябре этого года аэропорт Кольцово получил статус международного.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19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8413" y="1916832"/>
            <a:ext cx="460558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99592" y="515719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1993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декабре в результате разделения и приватизации Свердловского авиапредприятия были созданы два акционерных общества: АООТ «Аэропорт Кольцово» и АООТ авиакомпания «Уральские авиалинии».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206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2003</a:t>
            </a:r>
          </a:p>
          <a:p>
            <a:r>
              <a:rPr lang="ru-RU" dirty="0" smtClean="0"/>
              <a:t>При поддержке Министерства транспорта Российской Федерации, Правительства Свердловской области и Группы компаний «</a:t>
            </a:r>
            <a:r>
              <a:rPr lang="ru-RU" dirty="0" err="1" smtClean="0"/>
              <a:t>Ренова</a:t>
            </a:r>
            <a:r>
              <a:rPr lang="ru-RU" dirty="0" smtClean="0"/>
              <a:t>» начата реализация Программы развития аэропорта в качестве регионального </a:t>
            </a:r>
            <a:r>
              <a:rPr lang="ru-RU" dirty="0" err="1" smtClean="0"/>
              <a:t>хаба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043063" cy="27089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3356992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2009</a:t>
            </a:r>
          </a:p>
          <a:p>
            <a:r>
              <a:rPr lang="ru-RU" dirty="0" smtClean="0"/>
              <a:t>Завершена масштабная в современной истории аэропорта реконструкция. Возведены два новых терминала, аэронавигационный комплекс, железнодорожная станция, </a:t>
            </a:r>
            <a:r>
              <a:rPr lang="ru-RU" dirty="0" err="1" smtClean="0"/>
              <a:t>гостинично-деловой</a:t>
            </a:r>
            <a:r>
              <a:rPr lang="ru-RU" dirty="0" smtClean="0"/>
              <a:t> комплекс, реконструирован терминал деловой авиации. Общая площадь аэровокзального комплекса составила более 80 тыс. кв. метров, а пропускная способность возросла до 8 млн. пассажиров в год.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6" name="Picture 4" descr="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410445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Кольцово открылся крупнейший на Урале грузовой терминал. Разработчиком проекта выступил немецкий концерн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Hochtief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Airports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32656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221088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 в эксплуатацию новый ангар для деловой авиации.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20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645024"/>
            <a:ext cx="44284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221088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аэропорт Кольцово принял гостей Чемпионата мира по футболу.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2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4526868" cy="3017912"/>
          </a:xfrm>
          <a:prstGeom prst="rect">
            <a:avLst/>
          </a:prstGeom>
          <a:noFill/>
        </p:spPr>
      </p:pic>
      <p:pic>
        <p:nvPicPr>
          <p:cNvPr id="5" name="Picture 6" descr="20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60648"/>
            <a:ext cx="4536503" cy="30243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620688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декабря аэропорт встретил своего 5-миллионного пассажира.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Сегодня Кольцово – крупнейший региональный воздушный порт России.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ÐÐ°ÑÑÐ¸Ð½ÐºÐ¸ Ð¿Ð¾ Ð·Ð°Ð¿ÑÐ¾ÑÑ Ð¿ÑÐµÐ·ÐµÐ½ÑÐ°ÑÐ¸Ñ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772" y="-77080"/>
            <a:ext cx="9246772" cy="693508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340768"/>
            <a:ext cx="9721080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2019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Международный аэропорт Кольцово – один из крупнейших региональных воздушных портов России по объемам пассажирских перевозок,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входит в холдинг «Аэропорты Регионов».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9</cp:revision>
  <dcterms:created xsi:type="dcterms:W3CDTF">2019-02-05T07:56:51Z</dcterms:created>
  <dcterms:modified xsi:type="dcterms:W3CDTF">2019-02-05T11:24:17Z</dcterms:modified>
</cp:coreProperties>
</file>