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FEAF-96C5-44BD-A3DE-4293132C298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14F0-01A3-4D70-9DB9-C084A90D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6488668"/>
            <a:ext cx="60721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Екатеринбург, 2019г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(343)374-33-36,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423.tvoysadik.ru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8478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3038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Команда </a:t>
            </a:r>
            <a:r>
              <a:rPr lang="ru-RU" sz="2800" b="1" dirty="0" smtClean="0">
                <a:solidFill>
                  <a:srgbClr val="002060"/>
                </a:solidFill>
              </a:rPr>
              <a:t>МБДОУ детский сад № 423 воспитанников старшей группы и </a:t>
            </a:r>
          </a:p>
          <a:p>
            <a:pPr algn="ctr">
              <a:tabLst>
                <a:tab pos="173038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педагог Липина Марина Викторовна</a:t>
            </a:r>
          </a:p>
          <a:p>
            <a:pPr algn="ctr">
              <a:tabLst>
                <a:tab pos="173038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  участвует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Городском образовательном  проекте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F:\00 2019\КОНКУРСЫ\Добрый город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585692" cy="256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ФОРМЫ   ОРГАНИЗАЦИИ   ОБУЧЕНИЯ ДОШКОЛЬНИКОВ   КОНСТРУИРОВАНИЮ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259632" y="1052736"/>
            <a:ext cx="5143500" cy="34488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образцу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модели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условиям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чертежам и схемам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замыслу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теме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каркасное конструирование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437112"/>
            <a:ext cx="209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229200"/>
            <a:ext cx="8316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Куцакова Л.В. Конструирование и ручной труд в детском саду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Лыкова И.А. Конструирование в детском саду</a:t>
            </a:r>
          </a:p>
          <a:p>
            <a:endParaRPr lang="ru-RU" dirty="0"/>
          </a:p>
        </p:txBody>
      </p:sp>
      <p:pic>
        <p:nvPicPr>
          <p:cNvPr id="3073" name="Picture 1" descr="E:\DCIM\101MSDCF\DSC01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592288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ÑÐ¾Ð½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ЦЕЛЕВЫЕ    ОРИЕНТИРЫ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340768"/>
            <a:ext cx="8136904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познавательно-исследовательской деятельности, конструировании;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200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пособен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договариваться, учитывать интересы других 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ребенка  развита крупная и мелкая моторика;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способен к волевым усилиям;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проявляет любознательность.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522"/>
            <a:ext cx="9144000" cy="70695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РАЗНОСТОРОННЕЕ   РАЗВИТИЕ   РЕБЕНКА   В КОНСТРУКТИВНОЙ    ДЕЯТЕЛЬНОСТИ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 проблемы организации конструктивной деятельности  в дошкольных учреждениях состоит в том,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 данном этапе развития общества,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конструированию уделяется недостаточно внимания и времени.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 формирования интереса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конструированию у детей дошкольного возраста занимает значимое место в дошкольной педагогике. Так как, разнообразное конструктивное творчество дает возможность детям не только познавать окружающий мир, но и всесторонне развивать свои способности.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ÑÐ¾Ð½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522"/>
            <a:ext cx="9144000" cy="70695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54868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ПЛАН   РАБОТЫ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39552" y="1340768"/>
            <a:ext cx="80648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 содержание работы и роль воспитателя по развитию конструктивной деятельности детей дошкольного возраста, в соответствии с программными требованиями.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3200" noProof="0" dirty="0">
                <a:solidFill>
                  <a:srgbClr val="002060"/>
                </a:solidFill>
              </a:rPr>
              <a:t>В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лияние конструктивного творчества на всестороннее развитие дошкольников (в частности на умственное, сенсорное, нравственное, трудовое, творческое и эстетическое воспитание).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Ð°ÑÑÐ¸Ð½ÐºÐ¸ Ð¿Ð¾ Ð·Ð°Ð¿ÑÐ¾ÑÑ ÑÐ¾Ð½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522"/>
            <a:ext cx="9144000" cy="7069522"/>
          </a:xfrm>
          <a:prstGeom prst="rect">
            <a:avLst/>
          </a:prstGeom>
          <a:noFill/>
        </p:spPr>
      </p:pic>
      <p:sp>
        <p:nvSpPr>
          <p:cNvPr id="17410" name="AutoShape 2" descr="ÐÐ°ÑÑÐ¸Ð½ÐºÐ¸ Ð¿Ð¾ Ð·Ð°Ð¿ÑÐ¾ÑÑ ÑÐ¾Ð½ Ð´Ð»Ñ Ð¿ÑÐµÐ·ÐµÐ½ÑÐ°ÑÐ¸Ð¸ Ð´ÐµÑÑÐºÐ¾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0466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1556792"/>
            <a:ext cx="4320480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ТВОРЧЕСТВО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60032" y="1412776"/>
            <a:ext cx="4032448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КОНСТРУКТОРЫ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3933056"/>
            <a:ext cx="4032448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КОНСТРУИРОВАНИЕ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63888" y="2852936"/>
            <a:ext cx="403244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ДЕТСКОЕ КОНСТРУИРОВАНИЕ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1920" y="4797152"/>
            <a:ext cx="4536504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ДЕТСКОЕ  ТВОРЧЕСТВО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на\Desktop\настя\4558674836ce6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АНАЛИЗ   ПРОБЛЕМЫ   И   ОБСУЖДЕНИЕ ОЖИДАЕМОГО   РЕЗУЛЬТАТА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ÐÐ°ÑÑÐ¸Ð½ÐºÐ¸ Ð¿Ð¾ Ð·Ð°Ð¿ÑÐ¾ÑÑ ÐÐÐÐ¡Ð¢Ð Ð£ÐÐ¢ÐÐ  ÐÐÐ¡Ð¢Ð ÐÐÐÐ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25144"/>
            <a:ext cx="1810172" cy="181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4" descr="ÐÐ°ÑÑÐ¸Ð½ÐºÐ¸ Ð¿Ð¾ Ð·Ð°Ð¿ÑÐ¾ÑÑ ÐÐÐÐ¡Ð¢Ð Ð£ÐÐ¢ÐÐ  ÐÐÐ¡Ð¢Ð ÐÐÐÐ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76872"/>
            <a:ext cx="2009942" cy="183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ÐÐ°ÑÑÐ¸Ð½ÐºÐ¸ Ð¿Ð¾ Ð·Ð°Ð¿ÑÐ¾ÑÑ ÐÐÐÐ¡Ð¢Ð Ð£ÐÐ¢ÐÐ  ÐÐÐ¡Ð¢Ð ÐÐÐÐ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2060848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ÐÐ°ÑÑÐ¸Ð½ÐºÐ¸ Ð¿Ð¾ Ð·Ð°Ð¿ÑÐ¾ÑÑ ÐÐÐÐ¡Ð¢Ð Ð£ÐÐ¢ÐÐ  ÐÐÐ¡Ð¢Ð ÐÐÐÐ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75"/>
            <a:ext cx="167456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6" descr="ÐÐ°ÑÑÐ¸Ð½ÐºÐ¸ Ð¿Ð¾ Ð·Ð°Ð¿ÑÐ¾ÑÑ ÐÐÐÐ¡Ð¢Ð Ð£ÐÐ¢ÐÐ  ÐÐÐ¡Ð¢Ð ÐÐÐÐ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085185"/>
            <a:ext cx="214312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8" descr="ÐÐ°ÑÑÐ¸Ð½ÐºÐ¸ Ð¿Ð¾ Ð·Ð°Ð¿ÑÐ¾ÑÑ ÐÐÐÐ¡Ð¢Ð Ð£ÐÐ¢ÐÐ  ÐÐÐ¡Ð¢Ð ÐÐÐÐ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68760"/>
            <a:ext cx="2143125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конструктивной деятельности происходит от латинского слова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constructio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построение 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- вид продуктивной деятельности дошкольника, направленной на получение определённого, заранее задуманного реального продукта, соответствующего его функциональному назначению. </a:t>
            </a:r>
          </a:p>
        </p:txBody>
      </p:sp>
      <p:pic>
        <p:nvPicPr>
          <p:cNvPr id="5" name="Picture 3" descr="C:\Users\Анна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37314"/>
            <a:ext cx="5976664" cy="4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ÑÐ¾Ð½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522"/>
            <a:ext cx="9144000" cy="70695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903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   КОНСТРУКТИВНОЙ   ДЕЯТЕЛЬНОСТИ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80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РАЗВИТИЕ САМОСТОЯТЕЛЬНОЙ ТВОРЧЕСКОЙ ДЕЯТЕЛЬНОСТИ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 ЛИЧНОСТИ РЕБЕНКА В НЕЙ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772816"/>
            <a:ext cx="6306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   КОНСТРУКТИВНОЙ  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420888"/>
            <a:ext cx="820992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 СФОРМИРОВАТЬ ЗНАНИЯ О ПРЕДМЕТАХ, ОТОБРАЖАЕМЫХ В КОНСТРУКТИВНОЙ ДЕЯТЕЛЬНОСТИ, ОБ ИХ ВНЕШНЕМ ВИДЕ, СТРУКТУРЕ, ОБ ОСНОВНЫХ ЧАСТЯХ, ИХ ФОРМЕ, ПРОСТРАНСТВЕННОМ РАСПОЛОЖЕНИИ, ОТНОСИТЕЛЬНОЙ ВЕЛИЧИНЕ, О МАТЕРИАЛАХ, С КОТОРЫМИ ОНИ РАБОТАЮТ.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 РАЗВИВАТЬ УМЕНИЕ РАБОТАТЬ ЦЕЛЕНАПРАВЛЕННО, ПРЕДВАРИТЕЛЬНО ПЛАНИРОВАТЬ СВОЮ ДЕЯТЕЛЬНОСТЬ, ЧТО ЯВЛЯЕТСЯ НЕОБХОДИМЫМ УСЛОВИЕМ ДЛЯ УСПЕШНОГО ВЫПОЛНЕНИЯ КОНСТРУКТИВНЫХ ЗАДАЧ.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ВОСПИТЫВАТЬ У ДЕТЕЙ САМОСТОЯТЕЛЬНОСТЬ В РАБОТЕ, ТВОРЧЕСКУЮ ИНИЦИАТИВУ.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Ð½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7593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ФГОС ДО к конструктивной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692696"/>
          <a:ext cx="8568952" cy="5832647"/>
        </p:xfrm>
        <a:graphic>
          <a:graphicData uri="http://schemas.openxmlformats.org/drawingml/2006/table">
            <a:tbl>
              <a:tblPr/>
              <a:tblGrid>
                <a:gridCol w="1826712"/>
                <a:gridCol w="6742240"/>
              </a:tblGrid>
              <a:tr h="696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в соответствии с ФГОС ДО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56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Владение речью как средством общения; обогащение активного словаря; развитие диалогической и монологической речи;</a:t>
                      </a: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159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свойствах и отношениях объектов окружающего мира (форме, цвете, размере, материале, звучании, количестве, числе, части и целом, пространстве, движении и покое, причинах и следствиях.</a:t>
                      </a: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56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Координация движений, развитие крупной и мелкой моторики обеих рук.</a:t>
                      </a: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1854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Социально-коммуника-тивное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 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к результатам труда сверстников; формирование позитивных установок к различным видам труда и творчества; формирование основ безопасности.</a:t>
                      </a: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56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Художнственно-эстетическое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самостоятельной творческой конструктивно-модельной деятельности детей</a:t>
                      </a:r>
                    </a:p>
                  </a:txBody>
                  <a:tcPr marL="21290" marR="21290" marT="21290" marB="21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98072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ЭТАПЫ  СТАНОВЛЕНИЯ   ДЕТСКОГО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ТВОРЧЕСКОГО КОНСТРУИРОВАНИЯ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1115616" y="2276872"/>
            <a:ext cx="7704856" cy="492918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первичного освоения знаний и умений (</a:t>
            </a:r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образцам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творческого применения знаний и умений в специально организованных взрослым условиях (</a:t>
            </a:r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условиям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самостоятельного творческого применения усвоенных знаний и умений (</a:t>
            </a:r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замыслу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543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17</cp:revision>
  <dcterms:created xsi:type="dcterms:W3CDTF">2018-05-04T09:32:37Z</dcterms:created>
  <dcterms:modified xsi:type="dcterms:W3CDTF">2019-02-13T11:15:06Z</dcterms:modified>
</cp:coreProperties>
</file>