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3497C1-665E-4A56-833E-5977F179E0A8}" type="doc">
      <dgm:prSet loTypeId="urn:microsoft.com/office/officeart/2005/8/layout/gear1" loCatId="process" qsTypeId="urn:microsoft.com/office/officeart/2005/8/quickstyle/simple5" qsCatId="simple" csTypeId="urn:microsoft.com/office/officeart/2005/8/colors/accent1_1" csCatId="accent1" phldr="1"/>
      <dgm:spPr/>
    </dgm:pt>
    <dgm:pt modelId="{E0BF016A-549C-44F6-AF5C-CD78D315CAB2}">
      <dgm:prSet phldrT="[Текст]" custT="1"/>
      <dgm:spPr/>
      <dgm:t>
        <a:bodyPr/>
        <a:lstStyle/>
        <a:p>
          <a:pPr algn="ctr"/>
          <a:r>
            <a:rPr lang="ru-RU" sz="1600" dirty="0">
              <a:latin typeface="Bahnschrift SemiLight SemiConde" panose="020B0502040204020203" pitchFamily="34" charset="0"/>
            </a:rPr>
            <a:t>Социальная ситуация развития</a:t>
          </a:r>
        </a:p>
      </dgm:t>
    </dgm:pt>
    <dgm:pt modelId="{59E6191D-FC22-489D-A727-DF0F83A693BD}" type="parTrans" cxnId="{86B8B726-F05F-457D-A31C-7F03FEDBCFA2}">
      <dgm:prSet/>
      <dgm:spPr/>
      <dgm:t>
        <a:bodyPr/>
        <a:lstStyle/>
        <a:p>
          <a:pPr algn="ctr"/>
          <a:endParaRPr lang="ru-RU" sz="3600">
            <a:latin typeface="Bahnschrift SemiLight SemiConde" panose="020B0502040204020203" pitchFamily="34" charset="0"/>
          </a:endParaRPr>
        </a:p>
      </dgm:t>
    </dgm:pt>
    <dgm:pt modelId="{A77B1D8E-FA00-453A-94FB-2557BA6055A2}" type="sibTrans" cxnId="{86B8B726-F05F-457D-A31C-7F03FEDBCFA2}">
      <dgm:prSet/>
      <dgm:spPr/>
      <dgm:t>
        <a:bodyPr/>
        <a:lstStyle/>
        <a:p>
          <a:pPr algn="ctr"/>
          <a:endParaRPr lang="ru-RU" sz="3600">
            <a:latin typeface="Bahnschrift SemiLight SemiConde" panose="020B0502040204020203" pitchFamily="34" charset="0"/>
          </a:endParaRPr>
        </a:p>
      </dgm:t>
    </dgm:pt>
    <dgm:pt modelId="{6798635D-C957-449B-ADD5-5A70AB6E2864}">
      <dgm:prSet phldrT="[Текст]" custT="1"/>
      <dgm:spPr/>
      <dgm:t>
        <a:bodyPr/>
        <a:lstStyle/>
        <a:p>
          <a:pPr algn="ctr"/>
          <a:r>
            <a:rPr lang="ru-RU" sz="1600" dirty="0">
              <a:latin typeface="Bahnschrift SemiLight SemiConde" panose="020B0502040204020203" pitchFamily="34" charset="0"/>
            </a:rPr>
            <a:t>Ведущая деятельность </a:t>
          </a:r>
        </a:p>
      </dgm:t>
    </dgm:pt>
    <dgm:pt modelId="{34DF32CB-0882-4E41-9FF3-AB897E4717F5}" type="parTrans" cxnId="{D9E9DF5E-8032-4690-A573-5BD91C6FED3C}">
      <dgm:prSet/>
      <dgm:spPr/>
      <dgm:t>
        <a:bodyPr/>
        <a:lstStyle/>
        <a:p>
          <a:pPr algn="ctr"/>
          <a:endParaRPr lang="ru-RU" sz="3600">
            <a:latin typeface="Bahnschrift SemiLight SemiConde" panose="020B0502040204020203" pitchFamily="34" charset="0"/>
          </a:endParaRPr>
        </a:p>
      </dgm:t>
    </dgm:pt>
    <dgm:pt modelId="{6304F471-FCD0-412B-8606-1447ED546B7A}" type="sibTrans" cxnId="{D9E9DF5E-8032-4690-A573-5BD91C6FED3C}">
      <dgm:prSet/>
      <dgm:spPr/>
      <dgm:t>
        <a:bodyPr/>
        <a:lstStyle/>
        <a:p>
          <a:pPr algn="ctr"/>
          <a:endParaRPr lang="ru-RU" sz="3600">
            <a:latin typeface="Bahnschrift SemiLight SemiConde" panose="020B0502040204020203" pitchFamily="34" charset="0"/>
          </a:endParaRPr>
        </a:p>
      </dgm:t>
    </dgm:pt>
    <dgm:pt modelId="{5E7A6C04-FA67-4AFF-B1DE-4A5DC700A950}">
      <dgm:prSet phldrT="[Текст]" custT="1"/>
      <dgm:spPr/>
      <dgm:t>
        <a:bodyPr/>
        <a:lstStyle/>
        <a:p>
          <a:pPr algn="ctr"/>
          <a:r>
            <a:rPr lang="ru-RU" sz="1600" dirty="0">
              <a:latin typeface="Bahnschrift SemiLight SemiConde" panose="020B0502040204020203" pitchFamily="34" charset="0"/>
            </a:rPr>
            <a:t>Новообразования и кризисы</a:t>
          </a:r>
        </a:p>
      </dgm:t>
    </dgm:pt>
    <dgm:pt modelId="{F426DA29-5DB9-40A8-91C1-C1F567E97DC7}" type="parTrans" cxnId="{9E8632DD-8DC5-4C31-9A34-62A10C594FAD}">
      <dgm:prSet/>
      <dgm:spPr/>
      <dgm:t>
        <a:bodyPr/>
        <a:lstStyle/>
        <a:p>
          <a:pPr algn="ctr"/>
          <a:endParaRPr lang="ru-RU" sz="3600">
            <a:latin typeface="Bahnschrift SemiLight SemiConde" panose="020B0502040204020203" pitchFamily="34" charset="0"/>
          </a:endParaRPr>
        </a:p>
      </dgm:t>
    </dgm:pt>
    <dgm:pt modelId="{88E6E8AC-9008-42D3-BB2B-AF14459AD7D9}" type="sibTrans" cxnId="{9E8632DD-8DC5-4C31-9A34-62A10C594FAD}">
      <dgm:prSet/>
      <dgm:spPr/>
      <dgm:t>
        <a:bodyPr/>
        <a:lstStyle/>
        <a:p>
          <a:pPr algn="ctr"/>
          <a:endParaRPr lang="ru-RU" sz="3600">
            <a:latin typeface="Bahnschrift SemiLight SemiConde" panose="020B0502040204020203" pitchFamily="34" charset="0"/>
          </a:endParaRPr>
        </a:p>
      </dgm:t>
    </dgm:pt>
    <dgm:pt modelId="{2705368F-1556-4E8D-986D-14609BE0C125}" type="pres">
      <dgm:prSet presAssocID="{C23497C1-665E-4A56-833E-5977F179E0A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667C679-C3AE-4C62-A3BB-EEDCB337F38E}" type="pres">
      <dgm:prSet presAssocID="{E0BF016A-549C-44F6-AF5C-CD78D315CAB2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92F6C2-B6DB-4F03-B5CF-BF3319EE6B75}" type="pres">
      <dgm:prSet presAssocID="{E0BF016A-549C-44F6-AF5C-CD78D315CAB2}" presName="gear1srcNode" presStyleLbl="node1" presStyleIdx="0" presStyleCnt="3"/>
      <dgm:spPr/>
      <dgm:t>
        <a:bodyPr/>
        <a:lstStyle/>
        <a:p>
          <a:endParaRPr lang="ru-RU"/>
        </a:p>
      </dgm:t>
    </dgm:pt>
    <dgm:pt modelId="{0F94F2B9-7D9A-4A82-A43A-E902C4322CE1}" type="pres">
      <dgm:prSet presAssocID="{E0BF016A-549C-44F6-AF5C-CD78D315CAB2}" presName="gear1dstNode" presStyleLbl="node1" presStyleIdx="0" presStyleCnt="3"/>
      <dgm:spPr/>
      <dgm:t>
        <a:bodyPr/>
        <a:lstStyle/>
        <a:p>
          <a:endParaRPr lang="ru-RU"/>
        </a:p>
      </dgm:t>
    </dgm:pt>
    <dgm:pt modelId="{8BE2B4A6-53CD-40D3-9B62-EEFBB7DD7842}" type="pres">
      <dgm:prSet presAssocID="{6798635D-C957-449B-ADD5-5A70AB6E286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B3EC50-BAD0-4E23-AE3C-9DDAAED7C715}" type="pres">
      <dgm:prSet presAssocID="{6798635D-C957-449B-ADD5-5A70AB6E2864}" presName="gear2srcNode" presStyleLbl="node1" presStyleIdx="1" presStyleCnt="3"/>
      <dgm:spPr/>
      <dgm:t>
        <a:bodyPr/>
        <a:lstStyle/>
        <a:p>
          <a:endParaRPr lang="ru-RU"/>
        </a:p>
      </dgm:t>
    </dgm:pt>
    <dgm:pt modelId="{569E185E-BDDA-488A-A6B5-1C19CD1BC684}" type="pres">
      <dgm:prSet presAssocID="{6798635D-C957-449B-ADD5-5A70AB6E2864}" presName="gear2dstNode" presStyleLbl="node1" presStyleIdx="1" presStyleCnt="3"/>
      <dgm:spPr/>
      <dgm:t>
        <a:bodyPr/>
        <a:lstStyle/>
        <a:p>
          <a:endParaRPr lang="ru-RU"/>
        </a:p>
      </dgm:t>
    </dgm:pt>
    <dgm:pt modelId="{8A201528-A115-4504-B69D-FF7F8D403011}" type="pres">
      <dgm:prSet presAssocID="{5E7A6C04-FA67-4AFF-B1DE-4A5DC700A950}" presName="gear3" presStyleLbl="node1" presStyleIdx="2" presStyleCnt="3"/>
      <dgm:spPr/>
      <dgm:t>
        <a:bodyPr/>
        <a:lstStyle/>
        <a:p>
          <a:endParaRPr lang="ru-RU"/>
        </a:p>
      </dgm:t>
    </dgm:pt>
    <dgm:pt modelId="{20B500FC-9803-4773-84E8-BD5260C3ED53}" type="pres">
      <dgm:prSet presAssocID="{5E7A6C04-FA67-4AFF-B1DE-4A5DC700A95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770499-EB00-46B1-BF40-4FC367DFDE30}" type="pres">
      <dgm:prSet presAssocID="{5E7A6C04-FA67-4AFF-B1DE-4A5DC700A950}" presName="gear3srcNode" presStyleLbl="node1" presStyleIdx="2" presStyleCnt="3"/>
      <dgm:spPr/>
      <dgm:t>
        <a:bodyPr/>
        <a:lstStyle/>
        <a:p>
          <a:endParaRPr lang="ru-RU"/>
        </a:p>
      </dgm:t>
    </dgm:pt>
    <dgm:pt modelId="{1EE6BFAA-D842-4B7B-84BD-6B362D8CBDF0}" type="pres">
      <dgm:prSet presAssocID="{5E7A6C04-FA67-4AFF-B1DE-4A5DC700A950}" presName="gear3dstNode" presStyleLbl="node1" presStyleIdx="2" presStyleCnt="3"/>
      <dgm:spPr/>
      <dgm:t>
        <a:bodyPr/>
        <a:lstStyle/>
        <a:p>
          <a:endParaRPr lang="ru-RU"/>
        </a:p>
      </dgm:t>
    </dgm:pt>
    <dgm:pt modelId="{087C9450-A95F-4CE5-B1FF-827004A703F5}" type="pres">
      <dgm:prSet presAssocID="{A77B1D8E-FA00-453A-94FB-2557BA6055A2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2285047D-A5C0-47D2-AA51-0430E1C9B800}" type="pres">
      <dgm:prSet presAssocID="{6304F471-FCD0-412B-8606-1447ED546B7A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F90F3020-6673-47D2-AEB6-05EEDF337930}" type="pres">
      <dgm:prSet presAssocID="{88E6E8AC-9008-42D3-BB2B-AF14459AD7D9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4E9E3306-2E7B-402A-A5F8-A11461BD5ABE}" type="presOf" srcId="{E0BF016A-549C-44F6-AF5C-CD78D315CAB2}" destId="{0F94F2B9-7D9A-4A82-A43A-E902C4322CE1}" srcOrd="2" destOrd="0" presId="urn:microsoft.com/office/officeart/2005/8/layout/gear1"/>
    <dgm:cxn modelId="{149852CE-9444-4547-99CD-59689D7EBC37}" type="presOf" srcId="{6304F471-FCD0-412B-8606-1447ED546B7A}" destId="{2285047D-A5C0-47D2-AA51-0430E1C9B800}" srcOrd="0" destOrd="0" presId="urn:microsoft.com/office/officeart/2005/8/layout/gear1"/>
    <dgm:cxn modelId="{D9E9DF5E-8032-4690-A573-5BD91C6FED3C}" srcId="{C23497C1-665E-4A56-833E-5977F179E0A8}" destId="{6798635D-C957-449B-ADD5-5A70AB6E2864}" srcOrd="1" destOrd="0" parTransId="{34DF32CB-0882-4E41-9FF3-AB897E4717F5}" sibTransId="{6304F471-FCD0-412B-8606-1447ED546B7A}"/>
    <dgm:cxn modelId="{9E8632DD-8DC5-4C31-9A34-62A10C594FAD}" srcId="{C23497C1-665E-4A56-833E-5977F179E0A8}" destId="{5E7A6C04-FA67-4AFF-B1DE-4A5DC700A950}" srcOrd="2" destOrd="0" parTransId="{F426DA29-5DB9-40A8-91C1-C1F567E97DC7}" sibTransId="{88E6E8AC-9008-42D3-BB2B-AF14459AD7D9}"/>
    <dgm:cxn modelId="{AF326DF1-0271-4CA5-8AF9-7F055752B4D0}" type="presOf" srcId="{E0BF016A-549C-44F6-AF5C-CD78D315CAB2}" destId="{2A92F6C2-B6DB-4F03-B5CF-BF3319EE6B75}" srcOrd="1" destOrd="0" presId="urn:microsoft.com/office/officeart/2005/8/layout/gear1"/>
    <dgm:cxn modelId="{085D647B-B26F-4675-AD57-D2A05ECDA2EC}" type="presOf" srcId="{A77B1D8E-FA00-453A-94FB-2557BA6055A2}" destId="{087C9450-A95F-4CE5-B1FF-827004A703F5}" srcOrd="0" destOrd="0" presId="urn:microsoft.com/office/officeart/2005/8/layout/gear1"/>
    <dgm:cxn modelId="{9E1213B8-627A-438D-B447-E95003E19CEB}" type="presOf" srcId="{5E7A6C04-FA67-4AFF-B1DE-4A5DC700A950}" destId="{61770499-EB00-46B1-BF40-4FC367DFDE30}" srcOrd="2" destOrd="0" presId="urn:microsoft.com/office/officeart/2005/8/layout/gear1"/>
    <dgm:cxn modelId="{9301BE76-E2CF-4BA6-A28F-C03415102CAE}" type="presOf" srcId="{5E7A6C04-FA67-4AFF-B1DE-4A5DC700A950}" destId="{1EE6BFAA-D842-4B7B-84BD-6B362D8CBDF0}" srcOrd="3" destOrd="0" presId="urn:microsoft.com/office/officeart/2005/8/layout/gear1"/>
    <dgm:cxn modelId="{5BBCB591-88E6-4B91-BC6A-251949CC27CA}" type="presOf" srcId="{5E7A6C04-FA67-4AFF-B1DE-4A5DC700A950}" destId="{20B500FC-9803-4773-84E8-BD5260C3ED53}" srcOrd="1" destOrd="0" presId="urn:microsoft.com/office/officeart/2005/8/layout/gear1"/>
    <dgm:cxn modelId="{468EA162-EC5B-4252-BE03-22C58C4A21E3}" type="presOf" srcId="{88E6E8AC-9008-42D3-BB2B-AF14459AD7D9}" destId="{F90F3020-6673-47D2-AEB6-05EEDF337930}" srcOrd="0" destOrd="0" presId="urn:microsoft.com/office/officeart/2005/8/layout/gear1"/>
    <dgm:cxn modelId="{03991C65-E880-4F7B-9E56-4F1D22FD6A57}" type="presOf" srcId="{6798635D-C957-449B-ADD5-5A70AB6E2864}" destId="{B9B3EC50-BAD0-4E23-AE3C-9DDAAED7C715}" srcOrd="1" destOrd="0" presId="urn:microsoft.com/office/officeart/2005/8/layout/gear1"/>
    <dgm:cxn modelId="{86B8B726-F05F-457D-A31C-7F03FEDBCFA2}" srcId="{C23497C1-665E-4A56-833E-5977F179E0A8}" destId="{E0BF016A-549C-44F6-AF5C-CD78D315CAB2}" srcOrd="0" destOrd="0" parTransId="{59E6191D-FC22-489D-A727-DF0F83A693BD}" sibTransId="{A77B1D8E-FA00-453A-94FB-2557BA6055A2}"/>
    <dgm:cxn modelId="{B28A26BF-2B47-4864-874E-EFCBD0F24561}" type="presOf" srcId="{E0BF016A-549C-44F6-AF5C-CD78D315CAB2}" destId="{1667C679-C3AE-4C62-A3BB-EEDCB337F38E}" srcOrd="0" destOrd="0" presId="urn:microsoft.com/office/officeart/2005/8/layout/gear1"/>
    <dgm:cxn modelId="{907ECADD-92C4-49E9-956A-B83E8C021963}" type="presOf" srcId="{6798635D-C957-449B-ADD5-5A70AB6E2864}" destId="{8BE2B4A6-53CD-40D3-9B62-EEFBB7DD7842}" srcOrd="0" destOrd="0" presId="urn:microsoft.com/office/officeart/2005/8/layout/gear1"/>
    <dgm:cxn modelId="{2DE4C244-54A9-4889-984E-FECB58B22846}" type="presOf" srcId="{C23497C1-665E-4A56-833E-5977F179E0A8}" destId="{2705368F-1556-4E8D-986D-14609BE0C125}" srcOrd="0" destOrd="0" presId="urn:microsoft.com/office/officeart/2005/8/layout/gear1"/>
    <dgm:cxn modelId="{A17A84AF-509E-4A01-A8F0-9644C4471027}" type="presOf" srcId="{5E7A6C04-FA67-4AFF-B1DE-4A5DC700A950}" destId="{8A201528-A115-4504-B69D-FF7F8D403011}" srcOrd="0" destOrd="0" presId="urn:microsoft.com/office/officeart/2005/8/layout/gear1"/>
    <dgm:cxn modelId="{FC1D758A-4D40-4B00-8205-BE4298C6615A}" type="presOf" srcId="{6798635D-C957-449B-ADD5-5A70AB6E2864}" destId="{569E185E-BDDA-488A-A6B5-1C19CD1BC684}" srcOrd="2" destOrd="0" presId="urn:microsoft.com/office/officeart/2005/8/layout/gear1"/>
    <dgm:cxn modelId="{69838BFE-300A-464A-A27E-B4A2EBA38461}" type="presParOf" srcId="{2705368F-1556-4E8D-986D-14609BE0C125}" destId="{1667C679-C3AE-4C62-A3BB-EEDCB337F38E}" srcOrd="0" destOrd="0" presId="urn:microsoft.com/office/officeart/2005/8/layout/gear1"/>
    <dgm:cxn modelId="{CCE513C2-2D6F-40CC-AA11-E587198F2BDC}" type="presParOf" srcId="{2705368F-1556-4E8D-986D-14609BE0C125}" destId="{2A92F6C2-B6DB-4F03-B5CF-BF3319EE6B75}" srcOrd="1" destOrd="0" presId="urn:microsoft.com/office/officeart/2005/8/layout/gear1"/>
    <dgm:cxn modelId="{538E5D95-F8BC-40D2-82E9-CF5CEB0E2250}" type="presParOf" srcId="{2705368F-1556-4E8D-986D-14609BE0C125}" destId="{0F94F2B9-7D9A-4A82-A43A-E902C4322CE1}" srcOrd="2" destOrd="0" presId="urn:microsoft.com/office/officeart/2005/8/layout/gear1"/>
    <dgm:cxn modelId="{FDFF6379-F1DC-40E0-9FC9-BF823ED64736}" type="presParOf" srcId="{2705368F-1556-4E8D-986D-14609BE0C125}" destId="{8BE2B4A6-53CD-40D3-9B62-EEFBB7DD7842}" srcOrd="3" destOrd="0" presId="urn:microsoft.com/office/officeart/2005/8/layout/gear1"/>
    <dgm:cxn modelId="{79337212-5310-4D43-A981-7F9FBA8B6CFB}" type="presParOf" srcId="{2705368F-1556-4E8D-986D-14609BE0C125}" destId="{B9B3EC50-BAD0-4E23-AE3C-9DDAAED7C715}" srcOrd="4" destOrd="0" presId="urn:microsoft.com/office/officeart/2005/8/layout/gear1"/>
    <dgm:cxn modelId="{28C4607B-853A-44A1-AC00-3E735389F718}" type="presParOf" srcId="{2705368F-1556-4E8D-986D-14609BE0C125}" destId="{569E185E-BDDA-488A-A6B5-1C19CD1BC684}" srcOrd="5" destOrd="0" presId="urn:microsoft.com/office/officeart/2005/8/layout/gear1"/>
    <dgm:cxn modelId="{333727BC-59EB-43D7-87CC-456635DB97A9}" type="presParOf" srcId="{2705368F-1556-4E8D-986D-14609BE0C125}" destId="{8A201528-A115-4504-B69D-FF7F8D403011}" srcOrd="6" destOrd="0" presId="urn:microsoft.com/office/officeart/2005/8/layout/gear1"/>
    <dgm:cxn modelId="{C60FC2CC-2211-472E-9BED-1A63665C50C9}" type="presParOf" srcId="{2705368F-1556-4E8D-986D-14609BE0C125}" destId="{20B500FC-9803-4773-84E8-BD5260C3ED53}" srcOrd="7" destOrd="0" presId="urn:microsoft.com/office/officeart/2005/8/layout/gear1"/>
    <dgm:cxn modelId="{759FAD6E-EEB9-4653-B08B-E6B87FDC979B}" type="presParOf" srcId="{2705368F-1556-4E8D-986D-14609BE0C125}" destId="{61770499-EB00-46B1-BF40-4FC367DFDE30}" srcOrd="8" destOrd="0" presId="urn:microsoft.com/office/officeart/2005/8/layout/gear1"/>
    <dgm:cxn modelId="{24620BA4-B7FA-468C-B229-70497C1C426A}" type="presParOf" srcId="{2705368F-1556-4E8D-986D-14609BE0C125}" destId="{1EE6BFAA-D842-4B7B-84BD-6B362D8CBDF0}" srcOrd="9" destOrd="0" presId="urn:microsoft.com/office/officeart/2005/8/layout/gear1"/>
    <dgm:cxn modelId="{23DF8E81-D5DC-4123-AA3F-2B6464BB3600}" type="presParOf" srcId="{2705368F-1556-4E8D-986D-14609BE0C125}" destId="{087C9450-A95F-4CE5-B1FF-827004A703F5}" srcOrd="10" destOrd="0" presId="urn:microsoft.com/office/officeart/2005/8/layout/gear1"/>
    <dgm:cxn modelId="{0C101CD0-B426-433B-9066-FD3369E1F7AE}" type="presParOf" srcId="{2705368F-1556-4E8D-986D-14609BE0C125}" destId="{2285047D-A5C0-47D2-AA51-0430E1C9B800}" srcOrd="11" destOrd="0" presId="urn:microsoft.com/office/officeart/2005/8/layout/gear1"/>
    <dgm:cxn modelId="{D805C23C-49A5-4A43-BFC6-7F9D545929D5}" type="presParOf" srcId="{2705368F-1556-4E8D-986D-14609BE0C125}" destId="{F90F3020-6673-47D2-AEB6-05EEDF33793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C0B9A6-1237-43B7-9BA3-8D615FB11791}" type="doc">
      <dgm:prSet loTypeId="urn:microsoft.com/office/officeart/2009/layout/CircleArrowProcess" loCatId="process" qsTypeId="urn:microsoft.com/office/officeart/2005/8/quickstyle/simple5" qsCatId="simple" csTypeId="urn:microsoft.com/office/officeart/2005/8/colors/accent3_1" csCatId="accent3" phldr="1"/>
      <dgm:spPr/>
    </dgm:pt>
    <dgm:pt modelId="{CC1F322D-FC7C-4CD9-813C-BC8A34E6E463}">
      <dgm:prSet phldrT="[Текст]" custT="1"/>
      <dgm:spPr/>
      <dgm:t>
        <a:bodyPr/>
        <a:lstStyle/>
        <a:p>
          <a:r>
            <a:rPr lang="ru-RU" sz="1800" dirty="0">
              <a:latin typeface="Bahnschrift SemiLight SemiConde" panose="020B0502040204020203" pitchFamily="34" charset="0"/>
            </a:rPr>
            <a:t>Адаптация </a:t>
          </a:r>
        </a:p>
      </dgm:t>
    </dgm:pt>
    <dgm:pt modelId="{3CCEC8E5-B4EF-4B5E-A5A5-4D838529DDFD}" type="parTrans" cxnId="{4BC069FE-6BE6-493E-84A5-69D4F8949AC1}">
      <dgm:prSet/>
      <dgm:spPr/>
      <dgm:t>
        <a:bodyPr/>
        <a:lstStyle/>
        <a:p>
          <a:endParaRPr lang="ru-RU" sz="2800">
            <a:latin typeface="Bahnschrift SemiLight SemiConde" panose="020B0502040204020203" pitchFamily="34" charset="0"/>
          </a:endParaRPr>
        </a:p>
      </dgm:t>
    </dgm:pt>
    <dgm:pt modelId="{A57EC1FA-31F4-4446-81F6-4F967541D600}" type="sibTrans" cxnId="{4BC069FE-6BE6-493E-84A5-69D4F8949AC1}">
      <dgm:prSet/>
      <dgm:spPr/>
      <dgm:t>
        <a:bodyPr/>
        <a:lstStyle/>
        <a:p>
          <a:endParaRPr lang="ru-RU" sz="2800">
            <a:latin typeface="Bahnschrift SemiLight SemiConde" panose="020B0502040204020203" pitchFamily="34" charset="0"/>
          </a:endParaRPr>
        </a:p>
      </dgm:t>
    </dgm:pt>
    <dgm:pt modelId="{1BC3568B-C137-4465-BE6F-67C166C88990}">
      <dgm:prSet phldrT="[Текст]" custT="1"/>
      <dgm:spPr/>
      <dgm:t>
        <a:bodyPr/>
        <a:lstStyle/>
        <a:p>
          <a:r>
            <a:rPr lang="ru-RU" sz="1800" dirty="0">
              <a:latin typeface="Bahnschrift SemiLight SemiConde" panose="020B0502040204020203" pitchFamily="34" charset="0"/>
            </a:rPr>
            <a:t>Индивидуализация</a:t>
          </a:r>
        </a:p>
      </dgm:t>
    </dgm:pt>
    <dgm:pt modelId="{B9E8A918-F58F-49EC-B3F5-9876667239F3}" type="parTrans" cxnId="{07DB3566-823B-40A5-A0CA-B683A45A5793}">
      <dgm:prSet/>
      <dgm:spPr/>
      <dgm:t>
        <a:bodyPr/>
        <a:lstStyle/>
        <a:p>
          <a:endParaRPr lang="ru-RU" sz="2800">
            <a:latin typeface="Bahnschrift SemiLight SemiConde" panose="020B0502040204020203" pitchFamily="34" charset="0"/>
          </a:endParaRPr>
        </a:p>
      </dgm:t>
    </dgm:pt>
    <dgm:pt modelId="{A87A97B0-46F2-46CB-9B8D-14B61A6C6C70}" type="sibTrans" cxnId="{07DB3566-823B-40A5-A0CA-B683A45A5793}">
      <dgm:prSet/>
      <dgm:spPr/>
      <dgm:t>
        <a:bodyPr/>
        <a:lstStyle/>
        <a:p>
          <a:endParaRPr lang="ru-RU" sz="2800">
            <a:latin typeface="Bahnschrift SemiLight SemiConde" panose="020B0502040204020203" pitchFamily="34" charset="0"/>
          </a:endParaRPr>
        </a:p>
      </dgm:t>
    </dgm:pt>
    <dgm:pt modelId="{5506B3CF-C83B-4437-AD63-A810B2F52BDC}">
      <dgm:prSet phldrT="[Текст]" custT="1"/>
      <dgm:spPr/>
      <dgm:t>
        <a:bodyPr/>
        <a:lstStyle/>
        <a:p>
          <a:r>
            <a:rPr lang="ru-RU" sz="1800" dirty="0">
              <a:latin typeface="Bahnschrift SemiLight SemiConde" panose="020B0502040204020203" pitchFamily="34" charset="0"/>
            </a:rPr>
            <a:t>Интеграция</a:t>
          </a:r>
        </a:p>
      </dgm:t>
    </dgm:pt>
    <dgm:pt modelId="{7ACCDD97-3458-4A8A-A8A7-F2CDF014926B}" type="parTrans" cxnId="{FD2CF2CA-47BF-42C0-A59C-E2017E458B17}">
      <dgm:prSet/>
      <dgm:spPr/>
      <dgm:t>
        <a:bodyPr/>
        <a:lstStyle/>
        <a:p>
          <a:endParaRPr lang="ru-RU" sz="2800">
            <a:latin typeface="Bahnschrift SemiLight SemiConde" panose="020B0502040204020203" pitchFamily="34" charset="0"/>
          </a:endParaRPr>
        </a:p>
      </dgm:t>
    </dgm:pt>
    <dgm:pt modelId="{FE336D0C-8D1A-470F-9AA2-3CF2AA506C0B}" type="sibTrans" cxnId="{FD2CF2CA-47BF-42C0-A59C-E2017E458B17}">
      <dgm:prSet/>
      <dgm:spPr/>
      <dgm:t>
        <a:bodyPr/>
        <a:lstStyle/>
        <a:p>
          <a:endParaRPr lang="ru-RU" sz="2800">
            <a:latin typeface="Bahnschrift SemiLight SemiConde" panose="020B0502040204020203" pitchFamily="34" charset="0"/>
          </a:endParaRPr>
        </a:p>
      </dgm:t>
    </dgm:pt>
    <dgm:pt modelId="{A402597C-D3F8-43B9-B21D-3808D0220C9A}" type="pres">
      <dgm:prSet presAssocID="{76C0B9A6-1237-43B7-9BA3-8D615FB11791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5BD29DD8-A826-45C6-8260-E6EDCE2FDE7F}" type="pres">
      <dgm:prSet presAssocID="{CC1F322D-FC7C-4CD9-813C-BC8A34E6E463}" presName="Accent1" presStyleCnt="0"/>
      <dgm:spPr/>
    </dgm:pt>
    <dgm:pt modelId="{764D8A0F-3A28-4FAD-BBD9-F41B9878BD06}" type="pres">
      <dgm:prSet presAssocID="{CC1F322D-FC7C-4CD9-813C-BC8A34E6E463}" presName="Accent" presStyleLbl="node1" presStyleIdx="0" presStyleCnt="3" custScaleX="160836" custScaleY="107044"/>
      <dgm:spPr/>
    </dgm:pt>
    <dgm:pt modelId="{E0D37EEF-3897-41EC-B74C-96E5953B5BAB}" type="pres">
      <dgm:prSet presAssocID="{CC1F322D-FC7C-4CD9-813C-BC8A34E6E463}" presName="Parent1" presStyleLbl="revTx" presStyleIdx="0" presStyleCnt="3" custLinFactNeighborX="-11539" custLinFactNeighborY="-353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ED6726-65EE-4133-8CB9-A8763663ACAC}" type="pres">
      <dgm:prSet presAssocID="{1BC3568B-C137-4465-BE6F-67C166C88990}" presName="Accent2" presStyleCnt="0"/>
      <dgm:spPr/>
    </dgm:pt>
    <dgm:pt modelId="{49D9AB97-363B-4043-B585-0CD6D8D1B09E}" type="pres">
      <dgm:prSet presAssocID="{1BC3568B-C137-4465-BE6F-67C166C88990}" presName="Accent" presStyleLbl="node1" presStyleIdx="1" presStyleCnt="3" custScaleX="160836" custScaleY="107044"/>
      <dgm:spPr/>
    </dgm:pt>
    <dgm:pt modelId="{D6BD2E76-3CDB-4749-AE1B-217ACC4D82FD}" type="pres">
      <dgm:prSet presAssocID="{1BC3568B-C137-4465-BE6F-67C166C88990}" presName="Parent2" presStyleLbl="revTx" presStyleIdx="1" presStyleCnt="3" custScaleX="200607" custLinFactNeighborX="-24322" custLinFactNeighborY="-2023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A7A97D-2460-4454-852B-48BBAA714CC5}" type="pres">
      <dgm:prSet presAssocID="{5506B3CF-C83B-4437-AD63-A810B2F52BDC}" presName="Accent3" presStyleCnt="0"/>
      <dgm:spPr/>
    </dgm:pt>
    <dgm:pt modelId="{67F86B96-C009-4E9D-A9CD-DFE489064EE4}" type="pres">
      <dgm:prSet presAssocID="{5506B3CF-C83B-4437-AD63-A810B2F52BDC}" presName="Accent" presStyleLbl="node1" presStyleIdx="2" presStyleCnt="3" custScaleX="160836" custScaleY="107044"/>
      <dgm:spPr/>
    </dgm:pt>
    <dgm:pt modelId="{4EDF6BA6-1463-4D06-A2E6-A093E06BA5FD}" type="pres">
      <dgm:prSet presAssocID="{5506B3CF-C83B-4437-AD63-A810B2F52BDC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DFB535-2AD6-4B36-94BF-FDD0D1315D17}" type="presOf" srcId="{CC1F322D-FC7C-4CD9-813C-BC8A34E6E463}" destId="{E0D37EEF-3897-41EC-B74C-96E5953B5BAB}" srcOrd="0" destOrd="0" presId="urn:microsoft.com/office/officeart/2009/layout/CircleArrowProcess"/>
    <dgm:cxn modelId="{E6D275AB-6834-4EA8-93B1-892B786A2991}" type="presOf" srcId="{5506B3CF-C83B-4437-AD63-A810B2F52BDC}" destId="{4EDF6BA6-1463-4D06-A2E6-A093E06BA5FD}" srcOrd="0" destOrd="0" presId="urn:microsoft.com/office/officeart/2009/layout/CircleArrowProcess"/>
    <dgm:cxn modelId="{FD2CF2CA-47BF-42C0-A59C-E2017E458B17}" srcId="{76C0B9A6-1237-43B7-9BA3-8D615FB11791}" destId="{5506B3CF-C83B-4437-AD63-A810B2F52BDC}" srcOrd="2" destOrd="0" parTransId="{7ACCDD97-3458-4A8A-A8A7-F2CDF014926B}" sibTransId="{FE336D0C-8D1A-470F-9AA2-3CF2AA506C0B}"/>
    <dgm:cxn modelId="{1F841B8F-EDBF-485F-9551-4AA521265E64}" type="presOf" srcId="{1BC3568B-C137-4465-BE6F-67C166C88990}" destId="{D6BD2E76-3CDB-4749-AE1B-217ACC4D82FD}" srcOrd="0" destOrd="0" presId="urn:microsoft.com/office/officeart/2009/layout/CircleArrowProcess"/>
    <dgm:cxn modelId="{A16B401D-D7EB-4E98-AC5B-EF6D247414A8}" type="presOf" srcId="{76C0B9A6-1237-43B7-9BA3-8D615FB11791}" destId="{A402597C-D3F8-43B9-B21D-3808D0220C9A}" srcOrd="0" destOrd="0" presId="urn:microsoft.com/office/officeart/2009/layout/CircleArrowProcess"/>
    <dgm:cxn modelId="{4BC069FE-6BE6-493E-84A5-69D4F8949AC1}" srcId="{76C0B9A6-1237-43B7-9BA3-8D615FB11791}" destId="{CC1F322D-FC7C-4CD9-813C-BC8A34E6E463}" srcOrd="0" destOrd="0" parTransId="{3CCEC8E5-B4EF-4B5E-A5A5-4D838529DDFD}" sibTransId="{A57EC1FA-31F4-4446-81F6-4F967541D600}"/>
    <dgm:cxn modelId="{07DB3566-823B-40A5-A0CA-B683A45A5793}" srcId="{76C0B9A6-1237-43B7-9BA3-8D615FB11791}" destId="{1BC3568B-C137-4465-BE6F-67C166C88990}" srcOrd="1" destOrd="0" parTransId="{B9E8A918-F58F-49EC-B3F5-9876667239F3}" sibTransId="{A87A97B0-46F2-46CB-9B8D-14B61A6C6C70}"/>
    <dgm:cxn modelId="{BC64166B-4E1D-46C9-99B8-D84CE1713B9C}" type="presParOf" srcId="{A402597C-D3F8-43B9-B21D-3808D0220C9A}" destId="{5BD29DD8-A826-45C6-8260-E6EDCE2FDE7F}" srcOrd="0" destOrd="0" presId="urn:microsoft.com/office/officeart/2009/layout/CircleArrowProcess"/>
    <dgm:cxn modelId="{C293D6C5-B0F8-4D7A-827E-2A371B8D0E13}" type="presParOf" srcId="{5BD29DD8-A826-45C6-8260-E6EDCE2FDE7F}" destId="{764D8A0F-3A28-4FAD-BBD9-F41B9878BD06}" srcOrd="0" destOrd="0" presId="urn:microsoft.com/office/officeart/2009/layout/CircleArrowProcess"/>
    <dgm:cxn modelId="{17C40ACE-D52D-4CC0-A134-56D80635B3E8}" type="presParOf" srcId="{A402597C-D3F8-43B9-B21D-3808D0220C9A}" destId="{E0D37EEF-3897-41EC-B74C-96E5953B5BAB}" srcOrd="1" destOrd="0" presId="urn:microsoft.com/office/officeart/2009/layout/CircleArrowProcess"/>
    <dgm:cxn modelId="{6FE745CA-BA1A-4CF7-96E7-5700E2392392}" type="presParOf" srcId="{A402597C-D3F8-43B9-B21D-3808D0220C9A}" destId="{64ED6726-65EE-4133-8CB9-A8763663ACAC}" srcOrd="2" destOrd="0" presId="urn:microsoft.com/office/officeart/2009/layout/CircleArrowProcess"/>
    <dgm:cxn modelId="{52393EBC-AC95-45C4-AA84-543BD171C0B9}" type="presParOf" srcId="{64ED6726-65EE-4133-8CB9-A8763663ACAC}" destId="{49D9AB97-363B-4043-B585-0CD6D8D1B09E}" srcOrd="0" destOrd="0" presId="urn:microsoft.com/office/officeart/2009/layout/CircleArrowProcess"/>
    <dgm:cxn modelId="{85B57F6D-9CCC-40A5-A076-500F9124A6F6}" type="presParOf" srcId="{A402597C-D3F8-43B9-B21D-3808D0220C9A}" destId="{D6BD2E76-3CDB-4749-AE1B-217ACC4D82FD}" srcOrd="3" destOrd="0" presId="urn:microsoft.com/office/officeart/2009/layout/CircleArrowProcess"/>
    <dgm:cxn modelId="{456164F5-2640-4002-96D5-864F3B4A8E97}" type="presParOf" srcId="{A402597C-D3F8-43B9-B21D-3808D0220C9A}" destId="{1FA7A97D-2460-4454-852B-48BBAA714CC5}" srcOrd="4" destOrd="0" presId="urn:microsoft.com/office/officeart/2009/layout/CircleArrowProcess"/>
    <dgm:cxn modelId="{785E1053-E055-4B77-B066-CA2E8B0B20D8}" type="presParOf" srcId="{1FA7A97D-2460-4454-852B-48BBAA714CC5}" destId="{67F86B96-C009-4E9D-A9CD-DFE489064EE4}" srcOrd="0" destOrd="0" presId="urn:microsoft.com/office/officeart/2009/layout/CircleArrowProcess"/>
    <dgm:cxn modelId="{FEAFDF9D-1722-4764-AA4E-1F0E78C13D30}" type="presParOf" srcId="{A402597C-D3F8-43B9-B21D-3808D0220C9A}" destId="{4EDF6BA6-1463-4D06-A2E6-A093E06BA5FD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7C679-C3AE-4C62-A3BB-EEDCB337F38E}">
      <dsp:nvSpPr>
        <dsp:cNvPr id="0" name=""/>
        <dsp:cNvSpPr/>
      </dsp:nvSpPr>
      <dsp:spPr>
        <a:xfrm>
          <a:off x="2480791" y="2145288"/>
          <a:ext cx="2622018" cy="2622018"/>
        </a:xfrm>
        <a:prstGeom prst="gear9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Bahnschrift SemiLight SemiConde" panose="020B0502040204020203" pitchFamily="34" charset="0"/>
            </a:rPr>
            <a:t>Социальная ситуация развития</a:t>
          </a:r>
        </a:p>
      </dsp:txBody>
      <dsp:txXfrm>
        <a:off x="3007933" y="2759483"/>
        <a:ext cx="1567734" cy="1347772"/>
      </dsp:txXfrm>
    </dsp:sp>
    <dsp:sp modelId="{8BE2B4A6-53CD-40D3-9B62-EEFBB7DD7842}">
      <dsp:nvSpPr>
        <dsp:cNvPr id="0" name=""/>
        <dsp:cNvSpPr/>
      </dsp:nvSpPr>
      <dsp:spPr>
        <a:xfrm>
          <a:off x="955252" y="1525538"/>
          <a:ext cx="1906922" cy="1906922"/>
        </a:xfrm>
        <a:prstGeom prst="gear6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Bahnschrift SemiLight SemiConde" panose="020B0502040204020203" pitchFamily="34" charset="0"/>
            </a:rPr>
            <a:t>Ведущая деятельность </a:t>
          </a:r>
        </a:p>
      </dsp:txBody>
      <dsp:txXfrm>
        <a:off x="1435325" y="2008513"/>
        <a:ext cx="946776" cy="940972"/>
      </dsp:txXfrm>
    </dsp:sp>
    <dsp:sp modelId="{8A201528-A115-4504-B69D-FF7F8D403011}">
      <dsp:nvSpPr>
        <dsp:cNvPr id="0" name=""/>
        <dsp:cNvSpPr/>
      </dsp:nvSpPr>
      <dsp:spPr>
        <a:xfrm rot="20700000">
          <a:off x="2023324" y="209956"/>
          <a:ext cx="1868395" cy="1868395"/>
        </a:xfrm>
        <a:prstGeom prst="gear6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Bahnschrift SemiLight SemiConde" panose="020B0502040204020203" pitchFamily="34" charset="0"/>
            </a:rPr>
            <a:t>Новообразования и кризисы</a:t>
          </a:r>
        </a:p>
      </dsp:txBody>
      <dsp:txXfrm rot="-20700000">
        <a:off x="2433118" y="619749"/>
        <a:ext cx="1048807" cy="1048807"/>
      </dsp:txXfrm>
    </dsp:sp>
    <dsp:sp modelId="{087C9450-A95F-4CE5-B1FF-827004A703F5}">
      <dsp:nvSpPr>
        <dsp:cNvPr id="0" name=""/>
        <dsp:cNvSpPr/>
      </dsp:nvSpPr>
      <dsp:spPr>
        <a:xfrm>
          <a:off x="2285514" y="1746015"/>
          <a:ext cx="3356184" cy="3356184"/>
        </a:xfrm>
        <a:prstGeom prst="circularArrow">
          <a:avLst>
            <a:gd name="adj1" fmla="val 4688"/>
            <a:gd name="adj2" fmla="val 299029"/>
            <a:gd name="adj3" fmla="val 2528337"/>
            <a:gd name="adj4" fmla="val 15835302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285047D-A5C0-47D2-AA51-0430E1C9B800}">
      <dsp:nvSpPr>
        <dsp:cNvPr id="0" name=""/>
        <dsp:cNvSpPr/>
      </dsp:nvSpPr>
      <dsp:spPr>
        <a:xfrm>
          <a:off x="617540" y="1101149"/>
          <a:ext cx="2438477" cy="243847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90F3020-6673-47D2-AEB6-05EEDF337930}">
      <dsp:nvSpPr>
        <dsp:cNvPr id="0" name=""/>
        <dsp:cNvSpPr/>
      </dsp:nvSpPr>
      <dsp:spPr>
        <a:xfrm>
          <a:off x="1591145" y="-201751"/>
          <a:ext cx="2629169" cy="262916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8FFAB6-ED53-4E7C-B772-4587C92081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C984DAE-8D3A-43B1-BBD4-7DF2CF1C1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F79EE78-4613-47C7-9B23-3716DE06E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F60A8B2-9C9E-412E-A4F6-FD5840101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7DD35F-4EEB-4C5A-A662-F07817280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023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62CFBD-5DF9-4354-A988-FD635A9E1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5FE38B0-C70B-41FC-8F2D-E944642C72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91D76E-BAE8-4B3C-B7D1-66B693BB6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3B3FC54-BAFB-4CBA-8CDC-9E72DAC6E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1F09370-4681-4EF6-A427-DCEA2E00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90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5599E74-CCBA-4464-9DDB-0241F8B3B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CC79D42-770F-4663-97A3-9670FABAC0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BB44EE6-F5B4-4395-960D-50855278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C0BC25B-1A0C-4106-B092-F6308F80C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597C1E8-BB25-463B-B6C3-0529F45DF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38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935DAA-1B7E-489D-B839-80821CA51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FDF3A9E-E688-4207-8F1A-08BC1097A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F234DFA-C70E-4CF6-B4AF-1C918D7F4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17EF7EE-0A02-48EE-A1E0-D716FCB8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F5215BA-9F90-4E9B-B3DA-021CF6042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64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5B7244-6D67-47C2-BEF9-ED8DF8C43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16291B8-0C83-4703-B129-C5B818F1C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B9C3608-3B21-4DE0-B8AA-19C5A00DB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B3C50DF-30E6-4964-8C76-351E17B56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850DDF1-B6CD-4CE6-8060-E3CF1826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96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561BBD-5CD9-4582-84EE-B85506B68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B1DAF31-F9C3-44CF-80ED-B34A1C9C7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E5D5841-863C-403C-9374-EEBE2C358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ACD9150-A3B4-4545-8B60-EFA4DF278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BF921FD-F481-47E7-9371-2AEEE37EB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2F2F730-B148-4E12-BD4C-01A63FE5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58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50A59A-3F3E-4416-B740-981BB720D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9848704-AB51-4CEF-AEF8-ACD34CC42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3C7C116-D382-4274-83F0-3FAEF7DD8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CD26509-2C0E-48FE-B792-A7725187D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0EB9606-E9B0-4A1A-A2FB-787189897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D9CAD30-009F-4587-9379-38682B638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D98B8901-E5B3-4FB1-9A17-ADC9D356E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947C006-7119-43DB-9C9B-8C4EEC0CE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4200DF-76FB-4064-8676-47F4E4E04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4939DF1-8557-4305-BB67-E114AD7D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349D4A5-5511-48EE-A28E-074374BFA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1541CB8-46E2-4A8E-92E2-3ACDD8067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602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71A7E6C-47F9-4AB6-9F7D-3D220A83C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BC0D933-023B-4AD4-A9A4-B7F6B381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181F76D-65A3-4668-8BE3-74A303A70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69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D4B16F-E523-4901-A0CF-247259494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4BE94D5-8FAA-470B-8493-3DF213AD5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5753CF9-CC66-4734-A7C1-B8D177700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1350B08-71A9-4D8B-96A4-787BB84E2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3D52D94-D95E-491D-A5D8-9D1B474C5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F85314D-D5E4-4A66-A89C-81C54FB21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90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8E2CB7-4057-4DD6-A195-C026B6F96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B6B5C81-2180-4537-8B1A-44ADCF359F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5997288-5A6F-40AE-B352-2BFFA7EBA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A5F7391-EEBA-4E69-88BD-655489411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F9C3804-A185-4BE3-894A-5170AA475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CDA814F-021C-4E81-BB69-8107756E2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04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35F37A-4B00-4CB5-95C9-CEDFAEDFE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FA65EAE-FEA9-4A8B-9DFF-F85F5615E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85901F6-BF5D-4949-87D7-76217C3C43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4FA81-491A-4E6A-9737-18D638F2E65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E9B7BD-CA73-45CB-BCCA-F9CC6961F0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6AD41A3-B669-441C-946A-3C1B43CBC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0D1A8-6DA3-4929-88F9-5EED3FCF8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C0DC48D3-8FED-491C-B815-680E0721CA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788234"/>
              </p:ext>
            </p:extLst>
          </p:nvPr>
        </p:nvGraphicFramePr>
        <p:xfrm>
          <a:off x="-564472" y="1384917"/>
          <a:ext cx="5438313" cy="4767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9686011D-1068-4977-B284-BE299102D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56"/>
            <a:ext cx="10515600" cy="946439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Bahnschrift Condensed" panose="020B0502040204020203" pitchFamily="34" charset="0"/>
              </a:rPr>
              <a:t>Психические закономерности возрастного формирования высших психических функций и саморегуляции у несовершеннолетних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2459AEF-B61A-4028-AE85-C7B1916F92F0}"/>
              </a:ext>
            </a:extLst>
          </p:cNvPr>
          <p:cNvSpPr txBox="1"/>
          <p:nvPr/>
        </p:nvSpPr>
        <p:spPr>
          <a:xfrm>
            <a:off x="5362114" y="1305017"/>
            <a:ext cx="6408938" cy="4017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 дошкольного детства (3-7 лет)</a:t>
            </a:r>
            <a:endParaRPr lang="ru-RU" sz="1400" dirty="0">
              <a:effectLst/>
              <a:latin typeface="Bahnschrift SemiLight SemiConde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400" i="1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Новообразования:</a:t>
            </a:r>
            <a:r>
              <a:rPr lang="ru-RU" sz="1400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возникновение первичных этических инстанций: «Что такое хорошо и что такое плохо», соподчинения мотивов, произвольного поведения, личного сознания.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Младший школьный возраст (7-11 лет)</a:t>
            </a:r>
            <a:endParaRPr lang="ru-RU" sz="1400" dirty="0">
              <a:effectLst/>
              <a:latin typeface="Bahnschrift SemiLight SemiConde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i="1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Новообразования:</a:t>
            </a:r>
            <a:r>
              <a:rPr lang="ru-RU" sz="1400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развитие произвольности психических процессов, рефлексии, планирования, формирование воли, интеллектуализации психических функций, теоретического мышления.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Младший подростковый возраст (12-15 лет)</a:t>
            </a:r>
            <a:endParaRPr lang="ru-RU" sz="1400" dirty="0">
              <a:effectLst/>
              <a:latin typeface="Bahnschrift SemiLight SemiConde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i="1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Новообразования:</a:t>
            </a:r>
            <a:r>
              <a:rPr lang="ru-RU" sz="1400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появление чувства взрослости, возникновение личностной рефлексии, и на её основе самосознания, открытие своего «Я».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Старший подростковый возраст (15-17 лет)</a:t>
            </a:r>
            <a:endParaRPr lang="ru-RU" sz="1400" dirty="0">
              <a:effectLst/>
              <a:latin typeface="Bahnschrift SemiLight SemiConde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i="1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Новообразования:</a:t>
            </a:r>
            <a:r>
              <a:rPr lang="ru-RU" sz="1400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профессиональное и личностное самоопределение, система ценностных ориентаций.</a:t>
            </a:r>
          </a:p>
        </p:txBody>
      </p:sp>
    </p:spTree>
    <p:extLst>
      <p:ext uri="{BB962C8B-B14F-4D97-AF65-F5344CB8AC3E}">
        <p14:creationId xmlns:p14="http://schemas.microsoft.com/office/powerpoint/2010/main" val="1182458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1FFCAD-9276-4293-86DC-5E2CEC1CD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96"/>
            <a:ext cx="10515600" cy="877749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Bahnschrift Condensed" panose="020B0502040204020203" pitchFamily="34" charset="0"/>
              </a:rPr>
              <a:t>Психические закономерности возрастного формирования высших психических функций и саморегуляции у несовершеннолетних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8D064D01-DD82-4626-BBCA-3C99FAA66D69}"/>
              </a:ext>
            </a:extLst>
          </p:cNvPr>
          <p:cNvSpPr txBox="1">
            <a:spLocks/>
          </p:cNvSpPr>
          <p:nvPr/>
        </p:nvSpPr>
        <p:spPr>
          <a:xfrm>
            <a:off x="583707" y="3046520"/>
            <a:ext cx="6935679" cy="3398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0000" algn="just"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1800" dirty="0"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71F5F909-FA89-450E-830F-D0CAF7EB4ADF}"/>
              </a:ext>
            </a:extLst>
          </p:cNvPr>
          <p:cNvSpPr txBox="1">
            <a:spLocks/>
          </p:cNvSpPr>
          <p:nvPr/>
        </p:nvSpPr>
        <p:spPr>
          <a:xfrm>
            <a:off x="583707" y="2354061"/>
            <a:ext cx="5879237" cy="2892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0000" algn="r"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1800" dirty="0"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Shape 246">
            <a:extLst>
              <a:ext uri="{FF2B5EF4-FFF2-40B4-BE49-F238E27FC236}">
                <a16:creationId xmlns:a16="http://schemas.microsoft.com/office/drawing/2014/main" xmlns="" id="{A6295D31-9536-4BCD-90D5-9DA6289D919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394885" y="710213"/>
            <a:ext cx="4933025" cy="305391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xmlns="" id="{C7D15D40-8351-4DED-A577-55F799059A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0538814"/>
              </p:ext>
            </p:extLst>
          </p:nvPr>
        </p:nvGraphicFramePr>
        <p:xfrm>
          <a:off x="216764" y="2157274"/>
          <a:ext cx="4657078" cy="456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F142D12-F993-4810-A674-88CF48437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762" y="885829"/>
            <a:ext cx="5580355" cy="1351344"/>
          </a:xfrm>
        </p:spPr>
        <p:txBody>
          <a:bodyPr>
            <a:normAutofit/>
          </a:bodyPr>
          <a:lstStyle/>
          <a:p>
            <a:pPr marL="0" indent="450000" algn="just">
              <a:spcBef>
                <a:spcPts val="0"/>
              </a:spcBef>
              <a:buNone/>
            </a:pPr>
            <a:r>
              <a:rPr lang="ru-RU" sz="1800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В аспекте формирования личности для каждого возрастного периода ведущим является </a:t>
            </a:r>
            <a:r>
              <a:rPr lang="ru-RU" sz="1800" dirty="0" err="1">
                <a:latin typeface="Bahnschrift Condensed" panose="020B0502040204020203" pitchFamily="34" charset="0"/>
                <a:cs typeface="Times New Roman" panose="02020603050405020304" pitchFamily="18" charset="0"/>
              </a:rPr>
              <a:t>деятельностно</a:t>
            </a:r>
            <a:r>
              <a:rPr lang="ru-RU" sz="1800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-опосредствованный тип взаимоотношений, складывающихся у ребенка с наиболее референтной для него в этот период группой (или лицом).</a:t>
            </a:r>
          </a:p>
          <a:p>
            <a:pPr marL="0" indent="450000" algn="r">
              <a:spcBef>
                <a:spcPts val="0"/>
              </a:spcBef>
              <a:buNone/>
            </a:pPr>
            <a:r>
              <a:rPr lang="ru-RU" sz="1800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А.В. Петровский</a:t>
            </a: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2D577925-5513-4DF7-83A6-6977826C095B}"/>
              </a:ext>
            </a:extLst>
          </p:cNvPr>
          <p:cNvSpPr txBox="1">
            <a:spLocks/>
          </p:cNvSpPr>
          <p:nvPr/>
        </p:nvSpPr>
        <p:spPr>
          <a:xfrm>
            <a:off x="5227467" y="3897644"/>
            <a:ext cx="6716697" cy="7717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latin typeface="Bahnschrift Condensed" panose="020B0502040204020203" pitchFamily="34" charset="0"/>
              </a:rPr>
              <a:t>Факторы риска формирования </a:t>
            </a:r>
            <a:r>
              <a:rPr lang="ru-RU" sz="2000" dirty="0" err="1">
                <a:latin typeface="Bahnschrift Condensed" panose="020B0502040204020203" pitchFamily="34" charset="0"/>
              </a:rPr>
              <a:t>виктимного</a:t>
            </a:r>
            <a:r>
              <a:rPr lang="ru-RU" sz="2000" dirty="0">
                <a:latin typeface="Bahnschrift Condensed" panose="020B0502040204020203" pitchFamily="34" charset="0"/>
              </a:rPr>
              <a:t> поведения на дорогах у несовершеннолетних, обусловленные особенностями психического развития в разные периоды жизни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xmlns="" id="{B772C77B-64C1-477F-9105-96EBA2D20316}"/>
              </a:ext>
            </a:extLst>
          </p:cNvPr>
          <p:cNvSpPr txBox="1">
            <a:spLocks/>
          </p:cNvSpPr>
          <p:nvPr/>
        </p:nvSpPr>
        <p:spPr>
          <a:xfrm>
            <a:off x="5289611" y="4802943"/>
            <a:ext cx="6654553" cy="2036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42900" algn="just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неразвитость способности к оценке дорожной ситуации;</a:t>
            </a:r>
          </a:p>
          <a:p>
            <a:pPr marL="0" indent="342900" algn="just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неразвитость функций прогноза развития дорожной ситуации;</a:t>
            </a:r>
          </a:p>
          <a:p>
            <a:pPr marL="0" indent="342900" algn="just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несформированность произвольной регуляции деятельности;</a:t>
            </a:r>
          </a:p>
          <a:p>
            <a:pPr marL="0" indent="342900" algn="just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усвоение </a:t>
            </a:r>
            <a:r>
              <a:rPr lang="ru-RU" sz="1800" dirty="0" err="1"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ненормосообразных</a:t>
            </a:r>
            <a:r>
              <a:rPr lang="ru-RU" sz="1800" dirty="0"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образцов поведения, транслируемых ближайшим окружением;</a:t>
            </a:r>
          </a:p>
          <a:p>
            <a:pPr marL="0" indent="342900" algn="just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latin typeface="Bahnschrift SemiLight SemiCond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несформированность произвольности функций внимания и т.д.</a:t>
            </a:r>
          </a:p>
          <a:p>
            <a:pPr marL="0" indent="342900">
              <a:spcBef>
                <a:spcPts val="0"/>
              </a:spcBef>
            </a:pPr>
            <a:endParaRPr lang="ru-RU" dirty="0">
              <a:latin typeface="Bahnschrift SemiLight SemiConde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0141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225</Words>
  <Application>Microsoft Office PowerPoint</Application>
  <PresentationFormat>Широкоэкранный</PresentationFormat>
  <Paragraphs>24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Bahnschrift Condensed</vt:lpstr>
      <vt:lpstr>Bahnschrift SemiLight SemiConde</vt:lpstr>
      <vt:lpstr>Calibri</vt:lpstr>
      <vt:lpstr>Calibri Light</vt:lpstr>
      <vt:lpstr>Symbol</vt:lpstr>
      <vt:lpstr>Times New Roman</vt:lpstr>
      <vt:lpstr>Тема Office</vt:lpstr>
      <vt:lpstr>Психические закономерности возрастного формирования высших психических функций и саморегуляции у несовершеннолетних</vt:lpstr>
      <vt:lpstr>Психические закономерности возрастного формирования высших психических функций и саморегуляции у несовершеннолетних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Алеся Васильченко</dc:creator>
  <cp:lastModifiedBy>User1-102</cp:lastModifiedBy>
  <cp:revision>12</cp:revision>
  <dcterms:created xsi:type="dcterms:W3CDTF">2020-09-22T04:38:33Z</dcterms:created>
  <dcterms:modified xsi:type="dcterms:W3CDTF">2020-09-22T11:49:05Z</dcterms:modified>
</cp:coreProperties>
</file>