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72D12-5ADA-40D1-96CF-889E4FE1E4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A210E-6648-47E1-A14B-E98182ED5A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CE3DC-7E4E-43EF-BE6C-9250DB334F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F7F04-74E4-4C03-ABCC-3A64C8C3C3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A5C08-7B8B-457C-9D85-5755E2DFB1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72EB1-4B58-43CF-A0E3-8B724F6D0F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10210-D44A-45EB-B3C9-42C0E2E88C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0AFC1-59E2-4A0E-89B0-3C43D77C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B05ED-C2A6-4DE0-A3EE-F7007BE3BF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E96BD-5A52-4922-8FDB-4ADB4BFC64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51D44-E7F2-4723-917C-73979CA22B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E3C02C-1562-4B18-84DD-6D0EE62BFF5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7803_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288" y="188913"/>
            <a:ext cx="2376487" cy="158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47631bi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-973138" y="4076700"/>
            <a:ext cx="2520951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 descr="motor_max_250_00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 t="29208" b="27333"/>
          <a:stretch>
            <a:fillRect/>
          </a:stretch>
        </p:blipFill>
        <p:spPr bwMode="auto">
          <a:xfrm rot="376049">
            <a:off x="5148263" y="4508500"/>
            <a:ext cx="38100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3" descr="ZP319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260350"/>
            <a:ext cx="2665413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15" descr="ZP329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684213" y="1700213"/>
            <a:ext cx="2922588" cy="242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3779838" y="692150"/>
            <a:ext cx="1152525" cy="3168650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4284663" y="3860800"/>
            <a:ext cx="142875" cy="504825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9" name="Oval 19"/>
          <p:cNvSpPr>
            <a:spLocks noChangeArrowheads="1"/>
          </p:cNvSpPr>
          <p:nvPr/>
        </p:nvSpPr>
        <p:spPr bwMode="auto">
          <a:xfrm>
            <a:off x="3851275" y="765175"/>
            <a:ext cx="1008063" cy="1008063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3851275" y="1773238"/>
            <a:ext cx="1008063" cy="1008062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3851275" y="2781300"/>
            <a:ext cx="1008063" cy="1008063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144" name="Picture 2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Автомобили.wav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1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1.09462 0.66157 " pathEditMode="relative" ptsTypes="AA">
                                      <p:cBhvr>
                                        <p:cTn id="11" dur="5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625 0.06852 L -1.00364 0.0581 " pathEditMode="relative" ptsTypes="AA">
                                      <p:cBhvr>
                                        <p:cTn id="17" dur="3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-0.02129 L -1.08264 0.26227 " pathEditMode="relative" ptsTypes="AA">
                                      <p:cBhvr>
                                        <p:cTn id="23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000"/>
                            </p:stCondLst>
                            <p:childTnLst>
                              <p:par>
                                <p:cTn id="38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500"/>
                            </p:stCondLst>
                            <p:childTnLst>
                              <p:par>
                                <p:cTn id="51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1000"/>
                            </p:stCondLst>
                            <p:childTnLst>
                              <p:par>
                                <p:cTn id="57" presetID="1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4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493 0.09629 L 1.30503 0.24329 " pathEditMode="relative" ptsTypes="AA">
                                      <p:cBhvr>
                                        <p:cTn id="65" dur="5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9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431 -0.00069 L 1.48837 0.02107 " pathEditMode="relative" rAng="0" ptsTypes="AA">
                                      <p:cBhvr>
                                        <p:cTn id="71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6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44"/>
                </p:tgtEl>
              </p:cMediaNode>
            </p:audio>
          </p:childTnLst>
        </p:cTn>
      </p:par>
    </p:tnLst>
    <p:bldLst>
      <p:bldP spid="5137" grpId="0" animBg="1"/>
      <p:bldP spid="5138" grpId="0" animBg="1"/>
      <p:bldP spid="5139" grpId="0" animBg="1"/>
      <p:bldP spid="5139" grpId="1" animBg="1"/>
      <p:bldP spid="5139" grpId="2" animBg="1"/>
      <p:bldP spid="5140" grpId="0" animBg="1"/>
      <p:bldP spid="5140" grpId="1" animBg="1"/>
      <p:bldP spid="5140" grpId="2" animBg="1"/>
      <p:bldP spid="5141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PowerPoint</Application>
  <PresentationFormat>Экран (4:3)</PresentationFormat>
  <Paragraphs>0</Paragraphs>
  <Slides>1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Оформление по умолчанию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Анна</dc:creator>
  <cp:lastModifiedBy>Анна</cp:lastModifiedBy>
  <cp:revision>1</cp:revision>
  <cp:lastPrinted>1601-01-01T00:00:00Z</cp:lastPrinted>
  <dcterms:created xsi:type="dcterms:W3CDTF">1601-01-01T00:00:00Z</dcterms:created>
  <dcterms:modified xsi:type="dcterms:W3CDTF">2016-02-24T11:44:33Z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