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9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872D12-5ADA-40D1-96CF-889E4FE1E49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F6A210E-6648-47E1-A14B-E98182ED5A4D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8ECE3DC-7E4E-43EF-BE6C-9250DB334F2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FF7F04-74E4-4C03-ABCC-3A64C8C3C3B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29A5C08-7B8B-457C-9D85-5755E2DFB19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5972EB1-4B58-43CF-A0E3-8B724F6D0FF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510210-D44A-45EB-B3C9-42C0E2E88CB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D50AFC1-59E2-4A0E-89B0-3C43D77C1E4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05B05ED-C2A6-4DE0-A3EE-F7007BE3BF4C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9E96BD-5A52-4922-8FDB-4ADB4BFC64B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E451D44-E7F2-4723-917C-73979CA22B8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A7E3C02C-1562-4B18-84DD-6D0EE62BFF51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slideLayout" Target="../slideLayouts/slideLayout7.xml"/><Relationship Id="rId1" Type="http://schemas.openxmlformats.org/officeDocument/2006/relationships/audio" Target="../media/audio1.wav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3" name="Picture 3" descr="7803_1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380288" y="188913"/>
            <a:ext cx="2376487" cy="1589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5" name="Picture 5" descr="47631big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6000"/>
          </a:blip>
          <a:srcRect/>
          <a:stretch>
            <a:fillRect/>
          </a:stretch>
        </p:blipFill>
        <p:spPr bwMode="auto">
          <a:xfrm>
            <a:off x="-973138" y="4076700"/>
            <a:ext cx="2520951" cy="169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7" name="Picture 7" descr="motor_max_250_0025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12000"/>
          </a:blip>
          <a:srcRect t="29208" b="27333"/>
          <a:stretch>
            <a:fillRect/>
          </a:stretch>
        </p:blipFill>
        <p:spPr bwMode="auto">
          <a:xfrm rot="376049">
            <a:off x="5148263" y="4508500"/>
            <a:ext cx="3810000" cy="1655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33" name="Picture 13" descr="ZP3199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CFCFC"/>
              </a:clrFrom>
              <a:clrTo>
                <a:srgbClr val="FCFCFC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3850" y="260350"/>
            <a:ext cx="2665413" cy="1998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35" name="Picture 15" descr="ZP3299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-684213" y="1700213"/>
            <a:ext cx="2922588" cy="2427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37" name="Rectangle 17"/>
          <p:cNvSpPr>
            <a:spLocks noChangeArrowheads="1"/>
          </p:cNvSpPr>
          <p:nvPr/>
        </p:nvSpPr>
        <p:spPr bwMode="auto">
          <a:xfrm>
            <a:off x="3779838" y="692150"/>
            <a:ext cx="1152525" cy="3168650"/>
          </a:xfrm>
          <a:prstGeom prst="rect">
            <a:avLst/>
          </a:prstGeom>
          <a:solidFill>
            <a:srgbClr val="333333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138" name="Rectangle 18"/>
          <p:cNvSpPr>
            <a:spLocks noChangeArrowheads="1"/>
          </p:cNvSpPr>
          <p:nvPr/>
        </p:nvSpPr>
        <p:spPr bwMode="auto">
          <a:xfrm>
            <a:off x="4284663" y="3860800"/>
            <a:ext cx="142875" cy="504825"/>
          </a:xfrm>
          <a:prstGeom prst="rect">
            <a:avLst/>
          </a:prstGeom>
          <a:solidFill>
            <a:srgbClr val="333333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139" name="Oval 19"/>
          <p:cNvSpPr>
            <a:spLocks noChangeArrowheads="1"/>
          </p:cNvSpPr>
          <p:nvPr/>
        </p:nvSpPr>
        <p:spPr bwMode="auto">
          <a:xfrm>
            <a:off x="3851275" y="765175"/>
            <a:ext cx="1008063" cy="1008063"/>
          </a:xfrm>
          <a:prstGeom prst="ellipse">
            <a:avLst/>
          </a:prstGeom>
          <a:gradFill rotWithShape="1">
            <a:gsLst>
              <a:gs pos="0">
                <a:srgbClr val="FF0000"/>
              </a:gs>
              <a:gs pos="100000">
                <a:srgbClr val="760000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140" name="Oval 20"/>
          <p:cNvSpPr>
            <a:spLocks noChangeArrowheads="1"/>
          </p:cNvSpPr>
          <p:nvPr/>
        </p:nvSpPr>
        <p:spPr bwMode="auto">
          <a:xfrm>
            <a:off x="3851275" y="1773238"/>
            <a:ext cx="1008063" cy="1008062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767600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141" name="Oval 21"/>
          <p:cNvSpPr>
            <a:spLocks noChangeArrowheads="1"/>
          </p:cNvSpPr>
          <p:nvPr/>
        </p:nvSpPr>
        <p:spPr bwMode="auto">
          <a:xfrm>
            <a:off x="3851275" y="2781300"/>
            <a:ext cx="1008063" cy="1008063"/>
          </a:xfrm>
          <a:prstGeom prst="ellipse">
            <a:avLst/>
          </a:prstGeom>
          <a:gradFill rotWithShape="1">
            <a:gsLst>
              <a:gs pos="0">
                <a:srgbClr val="00FF00"/>
              </a:gs>
              <a:gs pos="100000">
                <a:srgbClr val="007600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pic>
        <p:nvPicPr>
          <p:cNvPr id="5144" name="Picture 24">
            <a:hlinkClick r:id="" action="ppaction://media"/>
          </p:cNvPr>
          <p:cNvPicPr>
            <a:picLocks noRot="1" noChangeAspect="1" noChangeArrowheads="1"/>
          </p:cNvPicPr>
          <p:nvPr>
            <a:wavAudioFile r:embed="rId1" name="Автомобили.wav"/>
          </p:nvPr>
        </p:nvPicPr>
        <p:blipFill>
          <a:blip r:embed="rId8"/>
          <a:srcRect/>
          <a:stretch>
            <a:fillRect/>
          </a:stretch>
        </p:blipFill>
        <p:spPr bwMode="auto">
          <a:xfrm>
            <a:off x="8839200" y="65532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514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4.07407E-6 L 1.09462 0.66157 " pathEditMode="relative" ptsTypes="AA">
                                      <p:cBhvr>
                                        <p:cTn id="11" dur="5000" fill="hold"/>
                                        <p:tgtEl>
                                          <p:spTgt spid="51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5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5625 0.06852 L -1.00364 0.0581 " pathEditMode="relative" ptsTypes="AA">
                                      <p:cBhvr>
                                        <p:cTn id="17" dur="3000" fill="hold"/>
                                        <p:tgtEl>
                                          <p:spTgt spid="51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8000"/>
                            </p:stCondLst>
                            <p:childTnLst>
                              <p:par>
                                <p:cTn id="1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1667 -0.02129 L -1.08264 0.26227 " pathEditMode="relative" ptsTypes="AA">
                                      <p:cBhvr>
                                        <p:cTn id="23" dur="50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30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5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5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repeatCount="4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5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5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7000"/>
                            </p:stCondLst>
                            <p:childTnLst>
                              <p:par>
                                <p:cTn id="38" presetID="24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9" dur="500" fill="hold"/>
                                        <p:tgtEl>
                                          <p:spTgt spid="513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40" dur="500" fill="hold"/>
                                        <p:tgtEl>
                                          <p:spTgt spid="513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41" dur="500" fill="hold"/>
                                        <p:tgtEl>
                                          <p:spTgt spid="513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42" dur="500" fill="hold"/>
                                        <p:tgtEl>
                                          <p:spTgt spid="513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7500"/>
                            </p:stCondLst>
                            <p:childTnLst>
                              <p:par>
                                <p:cTn id="4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5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repeatCount="3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5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20500"/>
                            </p:stCondLst>
                            <p:childTnLst>
                              <p:par>
                                <p:cTn id="51" presetID="24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2" dur="500" fill="hold"/>
                                        <p:tgtEl>
                                          <p:spTgt spid="514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53" dur="500" fill="hold"/>
                                        <p:tgtEl>
                                          <p:spTgt spid="514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54" dur="500" fill="hold"/>
                                        <p:tgtEl>
                                          <p:spTgt spid="514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55" dur="500" fill="hold"/>
                                        <p:tgtEl>
                                          <p:spTgt spid="514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21000"/>
                            </p:stCondLst>
                            <p:childTnLst>
                              <p:par>
                                <p:cTn id="57" presetID="10" presetClass="entr" presetSubtype="0" repeatCount="3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5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24000"/>
                            </p:stCondLst>
                            <p:childTnLst>
                              <p:par>
                                <p:cTn id="6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5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1493 0.09629 L 1.30503 0.24329 " pathEditMode="relative" ptsTypes="AA">
                                      <p:cBhvr>
                                        <p:cTn id="65" dur="5000" fill="hold"/>
                                        <p:tgtEl>
                                          <p:spTgt spid="51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29000"/>
                            </p:stCondLst>
                            <p:childTnLst>
                              <p:par>
                                <p:cTn id="6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2431 -0.00069 L 1.48837 0.02107 " pathEditMode="relative" rAng="0" ptsTypes="AA">
                                      <p:cBhvr>
                                        <p:cTn id="71" dur="50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56" y="1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72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144"/>
                </p:tgtEl>
              </p:cMediaNode>
            </p:audio>
          </p:childTnLst>
        </p:cTn>
      </p:par>
    </p:tnLst>
    <p:bldLst>
      <p:bldP spid="5137" grpId="0" animBg="1"/>
      <p:bldP spid="5138" grpId="0" animBg="1"/>
      <p:bldP spid="5139" grpId="0" animBg="1"/>
      <p:bldP spid="5139" grpId="1" animBg="1"/>
      <p:bldP spid="5139" grpId="2" animBg="1"/>
      <p:bldP spid="5140" grpId="0" animBg="1"/>
      <p:bldP spid="5140" grpId="1" animBg="1"/>
      <p:bldP spid="5140" grpId="2" animBg="1"/>
      <p:bldP spid="5141" grpId="0" animBg="1"/>
    </p:bld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0</Words>
  <Application>Microsoft PowerPoint</Application>
  <PresentationFormat>Экран (4:3)</PresentationFormat>
  <Paragraphs>0</Paragraphs>
  <Slides>1</Slides>
  <Notes>0</Notes>
  <HiddenSlides>0</HiddenSlides>
  <MMClips>1</MMClips>
  <ScaleCrop>false</ScaleCrop>
  <HeadingPairs>
    <vt:vector size="6" baseType="variant">
      <vt:variant>
        <vt:lpstr>Использованные шрифты</vt:lpstr>
      </vt:variant>
      <vt:variant>
        <vt:i4>1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3" baseType="lpstr">
      <vt:lpstr>Arial</vt:lpstr>
      <vt:lpstr>Оформление по умолчанию</vt:lpstr>
      <vt:lpstr>Слайд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Анна</dc:creator>
  <cp:lastModifiedBy>Анна</cp:lastModifiedBy>
  <cp:revision>1</cp:revision>
  <cp:lastPrinted>1601-01-01T00:00:00Z</cp:lastPrinted>
  <dcterms:created xsi:type="dcterms:W3CDTF">1601-01-01T00:00:00Z</dcterms:created>
  <dcterms:modified xsi:type="dcterms:W3CDTF">2016-02-24T11:44:33Z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