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7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C4C45-4C37-4810-B17C-5A1E5F48C9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E1807-8E3E-4077-819B-F8B9BC4895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2EE950-1405-465F-BEBC-6437351D64C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E99DF2-CCF1-4FEB-ACE1-33CD302CB8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68D2F-7EDF-441E-B60C-F521002CEC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4DC395-1BF4-4148-91BB-AAE23E98BD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A692-31BF-45AC-AE23-870CC4CD21E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19CDD-AF44-483D-9A84-0BB440EE95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D6D876-4939-4B58-801D-6F983BE6B4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F57E3-0AFF-4346-AAD9-44EA4D217F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D6E4AE-AC6E-4C4B-A8FD-82B8CDDB3FD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72C4EE8-7A34-4410-86EB-DAB3145A44BF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4.gif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6732588" y="549275"/>
            <a:ext cx="1584325" cy="1584325"/>
          </a:xfrm>
          <a:prstGeom prst="ellipse">
            <a:avLst/>
          </a:prstGeom>
          <a:gradFill rotWithShape="1">
            <a:gsLst>
              <a:gs pos="0">
                <a:srgbClr val="FFFF66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3" name="AutoShape 15"/>
          <p:cNvSpPr>
            <a:spLocks noChangeArrowheads="1"/>
          </p:cNvSpPr>
          <p:nvPr/>
        </p:nvSpPr>
        <p:spPr bwMode="auto">
          <a:xfrm rot="669196">
            <a:off x="395288" y="476250"/>
            <a:ext cx="2159000" cy="1295400"/>
          </a:xfrm>
          <a:prstGeom prst="cloudCallout">
            <a:avLst>
              <a:gd name="adj1" fmla="val -56616"/>
              <a:gd name="adj2" fmla="val -12259"/>
            </a:avLst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pic>
        <p:nvPicPr>
          <p:cNvPr id="7190" name="Picture 22" descr="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7636842">
            <a:off x="-1804988" y="12700"/>
            <a:ext cx="1584326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Freeform 26" descr="Штриховой вертикальный"/>
          <p:cNvSpPr>
            <a:spLocks/>
          </p:cNvSpPr>
          <p:nvPr/>
        </p:nvSpPr>
        <p:spPr bwMode="auto">
          <a:xfrm rot="-178922">
            <a:off x="-180975" y="4332288"/>
            <a:ext cx="7489825" cy="2978150"/>
          </a:xfrm>
          <a:custGeom>
            <a:avLst/>
            <a:gdLst>
              <a:gd name="T0" fmla="*/ 82 w 3295"/>
              <a:gd name="T1" fmla="*/ 0 h 1767"/>
              <a:gd name="T2" fmla="*/ 202 w 3295"/>
              <a:gd name="T3" fmla="*/ 24 h 1767"/>
              <a:gd name="T4" fmla="*/ 594 w 3295"/>
              <a:gd name="T5" fmla="*/ 24 h 1767"/>
              <a:gd name="T6" fmla="*/ 706 w 3295"/>
              <a:gd name="T7" fmla="*/ 72 h 1767"/>
              <a:gd name="T8" fmla="*/ 754 w 3295"/>
              <a:gd name="T9" fmla="*/ 96 h 1767"/>
              <a:gd name="T10" fmla="*/ 762 w 3295"/>
              <a:gd name="T11" fmla="*/ 120 h 1767"/>
              <a:gd name="T12" fmla="*/ 858 w 3295"/>
              <a:gd name="T13" fmla="*/ 168 h 1767"/>
              <a:gd name="T14" fmla="*/ 946 w 3295"/>
              <a:gd name="T15" fmla="*/ 232 h 1767"/>
              <a:gd name="T16" fmla="*/ 954 w 3295"/>
              <a:gd name="T17" fmla="*/ 256 h 1767"/>
              <a:gd name="T18" fmla="*/ 978 w 3295"/>
              <a:gd name="T19" fmla="*/ 264 h 1767"/>
              <a:gd name="T20" fmla="*/ 1050 w 3295"/>
              <a:gd name="T21" fmla="*/ 304 h 1767"/>
              <a:gd name="T22" fmla="*/ 1162 w 3295"/>
              <a:gd name="T23" fmla="*/ 424 h 1767"/>
              <a:gd name="T24" fmla="*/ 1170 w 3295"/>
              <a:gd name="T25" fmla="*/ 448 h 1767"/>
              <a:gd name="T26" fmla="*/ 1194 w 3295"/>
              <a:gd name="T27" fmla="*/ 480 h 1767"/>
              <a:gd name="T28" fmla="*/ 1242 w 3295"/>
              <a:gd name="T29" fmla="*/ 608 h 1767"/>
              <a:gd name="T30" fmla="*/ 1450 w 3295"/>
              <a:gd name="T31" fmla="*/ 616 h 1767"/>
              <a:gd name="T32" fmla="*/ 1530 w 3295"/>
              <a:gd name="T33" fmla="*/ 672 h 1767"/>
              <a:gd name="T34" fmla="*/ 1602 w 3295"/>
              <a:gd name="T35" fmla="*/ 736 h 1767"/>
              <a:gd name="T36" fmla="*/ 1658 w 3295"/>
              <a:gd name="T37" fmla="*/ 744 h 1767"/>
              <a:gd name="T38" fmla="*/ 1754 w 3295"/>
              <a:gd name="T39" fmla="*/ 776 h 1767"/>
              <a:gd name="T40" fmla="*/ 1834 w 3295"/>
              <a:gd name="T41" fmla="*/ 808 h 1767"/>
              <a:gd name="T42" fmla="*/ 1978 w 3295"/>
              <a:gd name="T43" fmla="*/ 904 h 1767"/>
              <a:gd name="T44" fmla="*/ 2186 w 3295"/>
              <a:gd name="T45" fmla="*/ 1008 h 1767"/>
              <a:gd name="T46" fmla="*/ 2274 w 3295"/>
              <a:gd name="T47" fmla="*/ 1128 h 1767"/>
              <a:gd name="T48" fmla="*/ 2282 w 3295"/>
              <a:gd name="T49" fmla="*/ 1152 h 1767"/>
              <a:gd name="T50" fmla="*/ 2410 w 3295"/>
              <a:gd name="T51" fmla="*/ 1264 h 1767"/>
              <a:gd name="T52" fmla="*/ 2482 w 3295"/>
              <a:gd name="T53" fmla="*/ 1344 h 1767"/>
              <a:gd name="T54" fmla="*/ 2634 w 3295"/>
              <a:gd name="T55" fmla="*/ 1408 h 1767"/>
              <a:gd name="T56" fmla="*/ 2930 w 3295"/>
              <a:gd name="T57" fmla="*/ 1408 h 1767"/>
              <a:gd name="T58" fmla="*/ 3026 w 3295"/>
              <a:gd name="T59" fmla="*/ 1448 h 1767"/>
              <a:gd name="T60" fmla="*/ 3202 w 3295"/>
              <a:gd name="T61" fmla="*/ 1488 h 1767"/>
              <a:gd name="T62" fmla="*/ 2330 w 3295"/>
              <a:gd name="T63" fmla="*/ 1552 h 1767"/>
              <a:gd name="T64" fmla="*/ 2146 w 3295"/>
              <a:gd name="T65" fmla="*/ 1544 h 1767"/>
              <a:gd name="T66" fmla="*/ 1386 w 3295"/>
              <a:gd name="T67" fmla="*/ 1536 h 1767"/>
              <a:gd name="T68" fmla="*/ 1162 w 3295"/>
              <a:gd name="T69" fmla="*/ 1520 h 1767"/>
              <a:gd name="T70" fmla="*/ 418 w 3295"/>
              <a:gd name="T71" fmla="*/ 1504 h 1767"/>
              <a:gd name="T72" fmla="*/ 106 w 3295"/>
              <a:gd name="T73" fmla="*/ 1520 h 1767"/>
              <a:gd name="T74" fmla="*/ 74 w 3295"/>
              <a:gd name="T75" fmla="*/ 1512 h 1767"/>
              <a:gd name="T76" fmla="*/ 66 w 3295"/>
              <a:gd name="T77" fmla="*/ 696 h 1767"/>
              <a:gd name="T78" fmla="*/ 90 w 3295"/>
              <a:gd name="T79" fmla="*/ 272 h 1767"/>
              <a:gd name="T80" fmla="*/ 98 w 3295"/>
              <a:gd name="T81" fmla="*/ 40 h 1767"/>
              <a:gd name="T82" fmla="*/ 74 w 3295"/>
              <a:gd name="T83" fmla="*/ 24 h 1767"/>
              <a:gd name="T84" fmla="*/ 82 w 3295"/>
              <a:gd name="T85" fmla="*/ 0 h 1767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295"/>
              <a:gd name="T130" fmla="*/ 0 h 1767"/>
              <a:gd name="T131" fmla="*/ 3295 w 3295"/>
              <a:gd name="T132" fmla="*/ 1767 h 1767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295" h="1767">
                <a:moveTo>
                  <a:pt x="82" y="0"/>
                </a:moveTo>
                <a:cubicBezTo>
                  <a:pt x="121" y="13"/>
                  <a:pt x="163" y="11"/>
                  <a:pt x="202" y="24"/>
                </a:cubicBezTo>
                <a:cubicBezTo>
                  <a:pt x="377" y="18"/>
                  <a:pt x="438" y="9"/>
                  <a:pt x="594" y="24"/>
                </a:cubicBezTo>
                <a:cubicBezTo>
                  <a:pt x="634" y="28"/>
                  <a:pt x="667" y="62"/>
                  <a:pt x="706" y="72"/>
                </a:cubicBezTo>
                <a:cubicBezTo>
                  <a:pt x="721" y="82"/>
                  <a:pt x="741" y="83"/>
                  <a:pt x="754" y="96"/>
                </a:cubicBezTo>
                <a:cubicBezTo>
                  <a:pt x="760" y="102"/>
                  <a:pt x="756" y="114"/>
                  <a:pt x="762" y="120"/>
                </a:cubicBezTo>
                <a:cubicBezTo>
                  <a:pt x="772" y="130"/>
                  <a:pt x="840" y="155"/>
                  <a:pt x="858" y="168"/>
                </a:cubicBezTo>
                <a:cubicBezTo>
                  <a:pt x="887" y="189"/>
                  <a:pt x="915" y="212"/>
                  <a:pt x="946" y="232"/>
                </a:cubicBezTo>
                <a:cubicBezTo>
                  <a:pt x="949" y="240"/>
                  <a:pt x="948" y="250"/>
                  <a:pt x="954" y="256"/>
                </a:cubicBezTo>
                <a:cubicBezTo>
                  <a:pt x="960" y="262"/>
                  <a:pt x="970" y="260"/>
                  <a:pt x="978" y="264"/>
                </a:cubicBezTo>
                <a:cubicBezTo>
                  <a:pt x="1003" y="276"/>
                  <a:pt x="1026" y="291"/>
                  <a:pt x="1050" y="304"/>
                </a:cubicBezTo>
                <a:cubicBezTo>
                  <a:pt x="1101" y="332"/>
                  <a:pt x="1129" y="380"/>
                  <a:pt x="1162" y="424"/>
                </a:cubicBezTo>
                <a:cubicBezTo>
                  <a:pt x="1165" y="432"/>
                  <a:pt x="1166" y="441"/>
                  <a:pt x="1170" y="448"/>
                </a:cubicBezTo>
                <a:cubicBezTo>
                  <a:pt x="1177" y="460"/>
                  <a:pt x="1189" y="468"/>
                  <a:pt x="1194" y="480"/>
                </a:cubicBezTo>
                <a:cubicBezTo>
                  <a:pt x="1203" y="504"/>
                  <a:pt x="1202" y="602"/>
                  <a:pt x="1242" y="608"/>
                </a:cubicBezTo>
                <a:cubicBezTo>
                  <a:pt x="1311" y="617"/>
                  <a:pt x="1381" y="613"/>
                  <a:pt x="1450" y="616"/>
                </a:cubicBezTo>
                <a:cubicBezTo>
                  <a:pt x="1481" y="631"/>
                  <a:pt x="1507" y="645"/>
                  <a:pt x="1530" y="672"/>
                </a:cubicBezTo>
                <a:cubicBezTo>
                  <a:pt x="1549" y="695"/>
                  <a:pt x="1571" y="727"/>
                  <a:pt x="1602" y="736"/>
                </a:cubicBezTo>
                <a:cubicBezTo>
                  <a:pt x="1620" y="741"/>
                  <a:pt x="1639" y="741"/>
                  <a:pt x="1658" y="744"/>
                </a:cubicBezTo>
                <a:cubicBezTo>
                  <a:pt x="1692" y="766"/>
                  <a:pt x="1713" y="769"/>
                  <a:pt x="1754" y="776"/>
                </a:cubicBezTo>
                <a:cubicBezTo>
                  <a:pt x="1781" y="787"/>
                  <a:pt x="1807" y="797"/>
                  <a:pt x="1834" y="808"/>
                </a:cubicBezTo>
                <a:cubicBezTo>
                  <a:pt x="1888" y="829"/>
                  <a:pt x="1924" y="882"/>
                  <a:pt x="1978" y="904"/>
                </a:cubicBezTo>
                <a:cubicBezTo>
                  <a:pt x="2046" y="931"/>
                  <a:pt x="2134" y="951"/>
                  <a:pt x="2186" y="1008"/>
                </a:cubicBezTo>
                <a:cubicBezTo>
                  <a:pt x="2186" y="1008"/>
                  <a:pt x="2268" y="1110"/>
                  <a:pt x="2274" y="1128"/>
                </a:cubicBezTo>
                <a:cubicBezTo>
                  <a:pt x="2277" y="1136"/>
                  <a:pt x="2277" y="1145"/>
                  <a:pt x="2282" y="1152"/>
                </a:cubicBezTo>
                <a:cubicBezTo>
                  <a:pt x="2322" y="1201"/>
                  <a:pt x="2363" y="1225"/>
                  <a:pt x="2410" y="1264"/>
                </a:cubicBezTo>
                <a:cubicBezTo>
                  <a:pt x="2438" y="1287"/>
                  <a:pt x="2452" y="1323"/>
                  <a:pt x="2482" y="1344"/>
                </a:cubicBezTo>
                <a:cubicBezTo>
                  <a:pt x="2525" y="1375"/>
                  <a:pt x="2586" y="1384"/>
                  <a:pt x="2634" y="1408"/>
                </a:cubicBezTo>
                <a:cubicBezTo>
                  <a:pt x="2759" y="1398"/>
                  <a:pt x="2777" y="1392"/>
                  <a:pt x="2930" y="1408"/>
                </a:cubicBezTo>
                <a:cubicBezTo>
                  <a:pt x="2960" y="1411"/>
                  <a:pt x="2994" y="1442"/>
                  <a:pt x="3026" y="1448"/>
                </a:cubicBezTo>
                <a:cubicBezTo>
                  <a:pt x="3103" y="1487"/>
                  <a:pt x="3081" y="1480"/>
                  <a:pt x="3202" y="1488"/>
                </a:cubicBezTo>
                <a:cubicBezTo>
                  <a:pt x="3295" y="1767"/>
                  <a:pt x="2444" y="1553"/>
                  <a:pt x="2330" y="1552"/>
                </a:cubicBezTo>
                <a:cubicBezTo>
                  <a:pt x="2266" y="1541"/>
                  <a:pt x="2210" y="1535"/>
                  <a:pt x="2146" y="1544"/>
                </a:cubicBezTo>
                <a:cubicBezTo>
                  <a:pt x="1834" y="1534"/>
                  <a:pt x="1755" y="1530"/>
                  <a:pt x="1386" y="1536"/>
                </a:cubicBezTo>
                <a:cubicBezTo>
                  <a:pt x="1323" y="1578"/>
                  <a:pt x="1232" y="1522"/>
                  <a:pt x="1162" y="1520"/>
                </a:cubicBezTo>
                <a:cubicBezTo>
                  <a:pt x="914" y="1512"/>
                  <a:pt x="666" y="1509"/>
                  <a:pt x="418" y="1504"/>
                </a:cubicBezTo>
                <a:cubicBezTo>
                  <a:pt x="329" y="1445"/>
                  <a:pt x="193" y="1462"/>
                  <a:pt x="106" y="1520"/>
                </a:cubicBezTo>
                <a:cubicBezTo>
                  <a:pt x="95" y="1517"/>
                  <a:pt x="76" y="1523"/>
                  <a:pt x="74" y="1512"/>
                </a:cubicBezTo>
                <a:cubicBezTo>
                  <a:pt x="59" y="1414"/>
                  <a:pt x="0" y="498"/>
                  <a:pt x="66" y="696"/>
                </a:cubicBezTo>
                <a:cubicBezTo>
                  <a:pt x="111" y="560"/>
                  <a:pt x="45" y="408"/>
                  <a:pt x="90" y="272"/>
                </a:cubicBezTo>
                <a:cubicBezTo>
                  <a:pt x="94" y="212"/>
                  <a:pt x="117" y="102"/>
                  <a:pt x="98" y="40"/>
                </a:cubicBezTo>
                <a:cubicBezTo>
                  <a:pt x="95" y="31"/>
                  <a:pt x="82" y="29"/>
                  <a:pt x="74" y="24"/>
                </a:cubicBezTo>
                <a:cubicBezTo>
                  <a:pt x="77" y="16"/>
                  <a:pt x="82" y="0"/>
                  <a:pt x="82" y="0"/>
                </a:cubicBezTo>
                <a:close/>
              </a:path>
            </a:pathLst>
          </a:custGeom>
          <a:pattFill prst="dashVert">
            <a:fgClr>
              <a:srgbClr val="009900"/>
            </a:fgClr>
            <a:bgClr>
              <a:srgbClr val="33CC33"/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195" name="Picture 27" descr="3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8000"/>
          </a:blip>
          <a:srcRect l="55405" r="6810"/>
          <a:stretch>
            <a:fillRect/>
          </a:stretch>
        </p:blipFill>
        <p:spPr bwMode="auto">
          <a:xfrm>
            <a:off x="2339975" y="5589588"/>
            <a:ext cx="12954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6" name="Picture 28" descr="3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8000"/>
          </a:blip>
          <a:srcRect l="55405" r="6810"/>
          <a:stretch>
            <a:fillRect/>
          </a:stretch>
        </p:blipFill>
        <p:spPr bwMode="auto">
          <a:xfrm rot="1490066">
            <a:off x="4003675" y="5670550"/>
            <a:ext cx="10795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98" name="Rectangle 30"/>
          <p:cNvSpPr>
            <a:spLocks noChangeArrowheads="1"/>
          </p:cNvSpPr>
          <p:nvPr/>
        </p:nvSpPr>
        <p:spPr bwMode="auto">
          <a:xfrm rot="-1562800">
            <a:off x="5740400" y="1984375"/>
            <a:ext cx="1152525" cy="7143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 rot="-377981">
            <a:off x="4791075" y="1555750"/>
            <a:ext cx="1939925" cy="11588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00" name="Rectangle 32"/>
          <p:cNvSpPr>
            <a:spLocks noChangeArrowheads="1"/>
          </p:cNvSpPr>
          <p:nvPr/>
        </p:nvSpPr>
        <p:spPr bwMode="auto">
          <a:xfrm rot="466734">
            <a:off x="5573713" y="1123950"/>
            <a:ext cx="1152525" cy="7143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03" name="Rectangle 35"/>
          <p:cNvSpPr>
            <a:spLocks noChangeArrowheads="1"/>
          </p:cNvSpPr>
          <p:nvPr/>
        </p:nvSpPr>
        <p:spPr bwMode="auto">
          <a:xfrm rot="1130946">
            <a:off x="4862513" y="595313"/>
            <a:ext cx="1951037" cy="117475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04" name="Rectangle 36"/>
          <p:cNvSpPr>
            <a:spLocks noChangeArrowheads="1"/>
          </p:cNvSpPr>
          <p:nvPr/>
        </p:nvSpPr>
        <p:spPr bwMode="auto">
          <a:xfrm rot="-2526955">
            <a:off x="5297488" y="2532063"/>
            <a:ext cx="1893887" cy="136525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05" name="Rectangle 37"/>
          <p:cNvSpPr>
            <a:spLocks noChangeArrowheads="1"/>
          </p:cNvSpPr>
          <p:nvPr/>
        </p:nvSpPr>
        <p:spPr bwMode="auto">
          <a:xfrm rot="-3416466">
            <a:off x="6330156" y="2548732"/>
            <a:ext cx="1152525" cy="7143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06" name="Rectangle 38"/>
          <p:cNvSpPr>
            <a:spLocks noChangeArrowheads="1"/>
          </p:cNvSpPr>
          <p:nvPr/>
        </p:nvSpPr>
        <p:spPr bwMode="auto">
          <a:xfrm rot="-4767063">
            <a:off x="6263482" y="3023393"/>
            <a:ext cx="1943100" cy="144463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07" name="Rectangle 39"/>
          <p:cNvSpPr>
            <a:spLocks noChangeArrowheads="1"/>
          </p:cNvSpPr>
          <p:nvPr/>
        </p:nvSpPr>
        <p:spPr bwMode="auto">
          <a:xfrm rot="-5660716">
            <a:off x="7198519" y="2670969"/>
            <a:ext cx="1152525" cy="71437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7208" name="Picture 40">
            <a:hlinkClick r:id="" action="ppaction://media"/>
          </p:cNvPr>
          <p:cNvPicPr>
            <a:picLocks noRot="1" noChangeAspect="1" noChangeArrowheads="1"/>
          </p:cNvPicPr>
          <p:nvPr>
            <a:wavAudioFile r:embed="rId1" name="лето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604250" y="623728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3" name="Picture 42" descr="tree23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252413" y="2420938"/>
            <a:ext cx="1595438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4" name="Picture 41" descr="tree23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8313" y="3213100"/>
            <a:ext cx="1595437" cy="168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5" name="Picture 43" descr="tree23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16013" y="3933825"/>
            <a:ext cx="1049337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13" name="Picture 45" descr="kalendula_kopija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996" r="11684"/>
          <a:stretch>
            <a:fillRect/>
          </a:stretch>
        </p:blipFill>
        <p:spPr bwMode="auto">
          <a:xfrm>
            <a:off x="395288" y="5230813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14" name="Picture 46" descr="kalendula_kopija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996" r="11684"/>
          <a:stretch>
            <a:fillRect/>
          </a:stretch>
        </p:blipFill>
        <p:spPr bwMode="auto">
          <a:xfrm>
            <a:off x="1403350" y="5919788"/>
            <a:ext cx="938213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15" name="Picture 47" descr="kalendula_kopija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996" r="11684"/>
          <a:stretch>
            <a:fillRect/>
          </a:stretch>
        </p:blipFill>
        <p:spPr bwMode="auto">
          <a:xfrm>
            <a:off x="3059113" y="6021388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16" name="Picture 48" descr="kalendula_kopija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996" r="11684"/>
          <a:stretch>
            <a:fillRect/>
          </a:stretch>
        </p:blipFill>
        <p:spPr bwMode="auto">
          <a:xfrm>
            <a:off x="4643438" y="6281738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17" name="Picture 49" descr="kalendula_kopija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996" r="11684"/>
          <a:stretch>
            <a:fillRect/>
          </a:stretch>
        </p:blipFill>
        <p:spPr bwMode="auto">
          <a:xfrm>
            <a:off x="1763713" y="486886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8" name="Picture 20" descr="2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3429256">
            <a:off x="9330531" y="3639344"/>
            <a:ext cx="1544638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6" name="Picture 18" descr="3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8000"/>
          </a:blip>
          <a:srcRect l="55405" r="6810"/>
          <a:stretch>
            <a:fillRect/>
          </a:stretch>
        </p:blipFill>
        <p:spPr bwMode="auto">
          <a:xfrm>
            <a:off x="900113" y="4797425"/>
            <a:ext cx="1655762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20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10" presetClass="entr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9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1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3000"/>
                            </p:stCondLst>
                            <p:childTnLst>
                              <p:par>
                                <p:cTn id="48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0"/>
                            </p:stCondLst>
                            <p:childTnLst>
                              <p:par>
                                <p:cTn id="52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000"/>
                            </p:stCondLst>
                            <p:childTnLst>
                              <p:par>
                                <p:cTn id="56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9000"/>
                            </p:stCondLst>
                            <p:childTnLst>
                              <p:par>
                                <p:cTn id="60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1000"/>
                            </p:stCondLst>
                            <p:childTnLst>
                              <p:par>
                                <p:cTn id="6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1500"/>
                            </p:stCondLst>
                            <p:childTnLst>
                              <p:par>
                                <p:cTn id="6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2000"/>
                            </p:stCondLst>
                            <p:childTnLst>
                              <p:par>
                                <p:cTn id="7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2500"/>
                            </p:stCondLst>
                            <p:childTnLst>
                              <p:par>
                                <p:cTn id="7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3000"/>
                            </p:stCondLst>
                            <p:childTnLst>
                              <p:par>
                                <p:cTn id="84" presetID="37" presetClass="path" presetSubtype="0" repeatCount="200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85 -0.05232 L -0.02309 0.0868 C 0.00018 0.11759 0.03525 0.13657 0.07153 0.13657 C 0.11303 0.13657 0.14619 0.11759 0.1698 0.0868 L 0.28143 -0.05232 " pathEditMode="relative" rAng="0" ptsTypes="FffFF">
                                      <p:cBhvr>
                                        <p:cTn id="85" dur="2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7000"/>
                            </p:stCondLst>
                            <p:childTnLst>
                              <p:par>
                                <p:cTn id="8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8000"/>
                            </p:stCondLst>
                            <p:childTnLst>
                              <p:par>
                                <p:cTn id="10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9000"/>
                            </p:stCondLst>
                            <p:childTnLst>
                              <p:par>
                                <p:cTn id="121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8 -0.07199 L 0.0184 -0.10718 C 0.03368 -0.12315 0.06823 -0.11505 0.08125 -0.0926 L 0.11024 -0.04283 " pathEditMode="relative" rAng="3132363" ptsTypes="FfFF">
                                      <p:cBhvr>
                                        <p:cTn id="122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9500"/>
                            </p:stCondLst>
                            <p:childTnLst>
                              <p:par>
                                <p:cTn id="12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0500"/>
                            </p:stCondLst>
                            <p:childTnLst>
                              <p:par>
                                <p:cTn id="141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8 -0.07199 L 0.0184 -0.10718 C 0.03368 -0.12315 0.06823 -0.11505 0.08125 -0.0926 L 0.11024 -0.04283 " pathEditMode="relative" rAng="3132363" ptsTypes="FfFF">
                                      <p:cBhvr>
                                        <p:cTn id="142" dur="5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31000"/>
                            </p:stCondLst>
                            <p:childTnLst>
                              <p:par>
                                <p:cTn id="144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0.00046 L 0.02604 -0.07824 C 0.03819 -0.11319 0.0875 -0.1338 0.11719 -0.1162 L 0.18264 -0.07708 " pathEditMode="relative" rAng="1452706" ptsTypes="FfFF">
                                      <p:cBhvr>
                                        <p:cTn id="145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1500"/>
                            </p:stCondLst>
                            <p:childTnLst>
                              <p:par>
                                <p:cTn id="14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281 -0.07731 L 0.32691 -0.07523 " pathEditMode="relative" rAng="0" ptsTypes="AA">
                                      <p:cBhvr>
                                        <p:cTn id="148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2000"/>
                            </p:stCondLst>
                            <p:childTnLst>
                              <p:par>
                                <p:cTn id="150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691 -0.07523 L 0.4165 -0.20231 C 0.45729 -0.26041 0.62743 -0.17453 0.729 -0.04606 L 0.95625 0.23982 " pathEditMode="relative" rAng="2604517" ptsTypes="FfFF">
                                      <p:cBhvr>
                                        <p:cTn id="151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" y="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2500"/>
                            </p:stCondLst>
                            <p:childTnLst>
                              <p:par>
                                <p:cTn id="15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007 -0.04306 L 0.19219 0.03426 " pathEditMode="relative" rAng="0" ptsTypes="AA">
                                      <p:cBhvr>
                                        <p:cTn id="154" dur="5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" y="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3000"/>
                            </p:stCondLst>
                            <p:childTnLst>
                              <p:par>
                                <p:cTn id="156" presetID="6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757 -0.01783 C 0.08507 0.01458 0.07013 0.06203 0.09948 0.08912 C 0.1401 0.12939 0.21753 -0.00209 0.26666 0.0456 C 0.31059 0.08935 0.22257 0.18379 0.2651 0.22453 C 0.30954 0.26805 0.33264 0.15972 0.38003 0.20601 C 0.42291 0.24745 0.36753 0.2824 0.40538 0.31875 C 0.44184 0.35486 0.44757 0.29259 0.48038 0.325 C 0.49948 0.34328 0.49427 0.35694 0.49079 0.36782 " pathEditMode="relative" rAng="2181646" ptsTypes="ffffffff">
                                      <p:cBhvr>
                                        <p:cTn id="157" dur="2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194"/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35000"/>
                            </p:stCondLst>
                            <p:childTnLst>
                              <p:par>
                                <p:cTn id="163" presetID="7" presetClass="path" presetSubtype="0" repeatCount="2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833 0.00278 L -0.91979 0.00278 L -0.91979 -0.43866 L -0.25833 -0.43866 L -0.25833 0.00278 Z " pathEditMode="relative" rAng="10800000" ptsTypes="FFFFF">
                                      <p:cBhvr>
                                        <p:cTn id="164" dur="3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1" y="-2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41000"/>
                            </p:stCondLst>
                            <p:childTnLst>
                              <p:par>
                                <p:cTn id="16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7" dur="3000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3000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89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208"/>
                </p:tgtEl>
              </p:cMediaNode>
            </p:audio>
          </p:childTnLst>
        </p:cTn>
      </p:par>
    </p:tnLst>
    <p:bldLst>
      <p:bldP spid="7179" grpId="0" animBg="1"/>
      <p:bldP spid="7179" grpId="1" animBg="1"/>
      <p:bldP spid="7183" grpId="0" animBg="1"/>
      <p:bldP spid="7198" grpId="0" animBg="1"/>
      <p:bldP spid="7198" grpId="1" animBg="1"/>
      <p:bldP spid="7199" grpId="0" animBg="1"/>
      <p:bldP spid="7200" grpId="0" animBg="1"/>
      <p:bldP spid="7200" grpId="1" animBg="1"/>
      <p:bldP spid="7203" grpId="0" animBg="1"/>
      <p:bldP spid="7204" grpId="0" animBg="1"/>
      <p:bldP spid="7205" grpId="0" animBg="1"/>
      <p:bldP spid="7205" grpId="1" animBg="1"/>
      <p:bldP spid="7206" grpId="0" animBg="1"/>
      <p:bldP spid="7207" grpId="0" animBg="1"/>
      <p:bldP spid="7207" grpId="1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PowerPoint</Application>
  <PresentationFormat>Экран (4:3)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Arial</vt:lpstr>
      <vt:lpstr>Оформление по умолчанию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Анна</dc:creator>
  <cp:lastModifiedBy>Анна</cp:lastModifiedBy>
  <cp:revision>1</cp:revision>
  <cp:lastPrinted>1601-01-01T00:00:00Z</cp:lastPrinted>
  <dcterms:created xsi:type="dcterms:W3CDTF">1601-01-01T00:00:00Z</dcterms:created>
  <dcterms:modified xsi:type="dcterms:W3CDTF">2016-02-24T11:41:51Z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