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5" r:id="rId3"/>
    <p:sldId id="311" r:id="rId4"/>
  </p:sldIdLst>
  <p:sldSz cx="9144000" cy="6858000" type="screen4x3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78EE83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247" autoAdjust="0"/>
    <p:restoredTop sz="94660"/>
  </p:normalViewPr>
  <p:slideViewPr>
    <p:cSldViewPr>
      <p:cViewPr varScale="1">
        <p:scale>
          <a:sx n="61" d="100"/>
          <a:sy n="61" d="100"/>
        </p:scale>
        <p:origin x="-90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AC692-3731-4104-AB1C-DC7C9F0B82BC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D6E-22FA-4A40-B8E6-BC84FA65D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AD6E-22FA-4A40-B8E6-BC84FA65D79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pull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12.jpe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package" Target="../embeddings/____________Microsoft_Office_PowerPoint1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792088"/>
          </a:xfrm>
        </p:spPr>
        <p:txBody>
          <a:bodyPr tIns="468000" bIns="0">
            <a:no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Работа – призёр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Всероссийского 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дистанционного конкурса "Кот ученый"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://karabaschka.edusite.ru/images/bajo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312368" cy="4491346"/>
          </a:xfrm>
          <a:prstGeom prst="rect">
            <a:avLst/>
          </a:prstGeom>
          <a:solidFill>
            <a:srgbClr val="78EE83">
              <a:alpha val="77000"/>
            </a:srgbClr>
          </a:solidFill>
        </p:spPr>
      </p:pic>
      <p:sp>
        <p:nvSpPr>
          <p:cNvPr id="11" name="TextBox 10"/>
          <p:cNvSpPr txBox="1"/>
          <p:nvPr/>
        </p:nvSpPr>
        <p:spPr>
          <a:xfrm>
            <a:off x="3851920" y="4797152"/>
            <a:ext cx="4968552" cy="408623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Выполнила </a:t>
            </a:r>
            <a:r>
              <a:rPr lang="ru-RU" b="1" i="1" smtClean="0">
                <a:solidFill>
                  <a:srgbClr val="002060"/>
                </a:solidFill>
                <a:latin typeface="Georgia" pitchFamily="18" charset="0"/>
              </a:rPr>
              <a:t>: </a:t>
            </a:r>
            <a:r>
              <a:rPr lang="ru-RU" b="1" i="1" smtClean="0">
                <a:solidFill>
                  <a:srgbClr val="002060"/>
                </a:solidFill>
                <a:latin typeface="Georgia" pitchFamily="18" charset="0"/>
              </a:rPr>
              <a:t>Патрушева Алина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2" name="Рисунок 11" descr="Рисунок1а.png"/>
          <p:cNvPicPr>
            <a:picLocks noChangeAspect="1"/>
          </p:cNvPicPr>
          <p:nvPr/>
        </p:nvPicPr>
        <p:blipFill>
          <a:blip r:embed="rId4" cstate="print"/>
          <a:srcRect r="7"/>
          <a:stretch>
            <a:fillRect/>
          </a:stretch>
        </p:blipFill>
        <p:spPr>
          <a:xfrm>
            <a:off x="3923928" y="1484784"/>
            <a:ext cx="4824536" cy="1985550"/>
          </a:xfrm>
          <a:prstGeom prst="rect">
            <a:avLst/>
          </a:prstGeom>
        </p:spPr>
      </p:pic>
      <p:pic>
        <p:nvPicPr>
          <p:cNvPr id="14" name="Рисунок 13" descr="tirena b33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92080" y="3501008"/>
            <a:ext cx="2088232" cy="1388757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5529453">
            <a:off x="7700191" y="3763308"/>
            <a:ext cx="504056" cy="121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likebook.ru/store/pictures/55/55260/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96168">
            <a:off x="4527438" y="3462446"/>
            <a:ext cx="486790" cy="1181126"/>
          </a:xfrm>
          <a:prstGeom prst="rect">
            <a:avLst/>
          </a:prstGeom>
          <a:noFill/>
        </p:spPr>
      </p:pic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8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далее 18">
            <a:hlinkClick r:id="rId9" action="ppaction://hlinksldjump" highlightClick="1"/>
          </p:cNvPr>
          <p:cNvSpPr/>
          <p:nvPr/>
        </p:nvSpPr>
        <p:spPr>
          <a:xfrm>
            <a:off x="8460432" y="6165304"/>
            <a:ext cx="360040" cy="360040"/>
          </a:xfrm>
          <a:prstGeom prst="actionButtonForwardNex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png кот Косинус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8028384" y="260648"/>
            <a:ext cx="792088" cy="73372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6093296"/>
            <a:ext cx="838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Руководитель: Липина  Марина Викторовна</a:t>
            </a:r>
          </a:p>
        </p:txBody>
      </p:sp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11899db9b0a0ccdb2905d4d4c9f8b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548680"/>
            <a:ext cx="2098883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ba11899db9b0a0ccdb2905d4d4c9f8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48680"/>
            <a:ext cx="2160240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ba11899db9b0a0ccdb2905d4d4c9f8b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573016"/>
            <a:ext cx="2112009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ba11899db9b0a0ccdb2905d4d4c9f8b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573016"/>
            <a:ext cx="2160240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ba11899db9b0a0ccdb2905d4d4c9f8b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548680"/>
            <a:ext cx="2016223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ba11899db9b0a0ccdb2905d4d4c9f8b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3573016"/>
            <a:ext cx="2016224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8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Управляющая кнопка: далее 10">
            <a:hlinkClick r:id="rId9" action="ppaction://hlinksldjump" highlightClick="1"/>
          </p:cNvPr>
          <p:cNvSpPr/>
          <p:nvPr/>
        </p:nvSpPr>
        <p:spPr>
          <a:xfrm>
            <a:off x="8460432" y="6165304"/>
            <a:ext cx="360040" cy="360040"/>
          </a:xfrm>
          <a:prstGeom prst="actionButtonForwardNex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множение 12">
            <a:hlinkClick r:id="" action="ppaction://hlinkshowjump?jump=endshow" highlightClick="1"/>
          </p:cNvPr>
          <p:cNvSpPr/>
          <p:nvPr/>
        </p:nvSpPr>
        <p:spPr>
          <a:xfrm>
            <a:off x="8388424" y="260648"/>
            <a:ext cx="504056" cy="432048"/>
          </a:xfrm>
          <a:prstGeom prst="mathMultiply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31640" y="476672"/>
          <a:ext cx="6696744" cy="5021976"/>
        </p:xfrm>
        <a:graphic>
          <a:graphicData uri="http://schemas.openxmlformats.org/presentationml/2006/ole">
            <p:oleObj spid="_x0000_s1026" name="Презентация" r:id="rId4" imgW="4570610" imgH="3427576" progId="PowerPoint.Show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5816" y="5733256"/>
            <a:ext cx="3528392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кликни по картинке, </a:t>
            </a:r>
          </a:p>
          <a:p>
            <a:pPr algn="ctr"/>
            <a:r>
              <a:rPr lang="ru-RU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чтобы перейти к викторине</a:t>
            </a:r>
            <a:endParaRPr lang="ru-RU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сведения 4">
            <a:hlinkClick r:id="" action="ppaction://noaction" highlightClick="1"/>
          </p:cNvPr>
          <p:cNvSpPr/>
          <p:nvPr/>
        </p:nvSpPr>
        <p:spPr>
          <a:xfrm>
            <a:off x="8460432" y="6165304"/>
            <a:ext cx="360040" cy="360040"/>
          </a:xfrm>
          <a:prstGeom prst="actionButtonInformation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>
            <a:hlinkClick r:id="" action="ppaction://hlinkshowjump?jump=endshow" highlightClick="1"/>
          </p:cNvPr>
          <p:cNvSpPr/>
          <p:nvPr/>
        </p:nvSpPr>
        <p:spPr>
          <a:xfrm>
            <a:off x="8388424" y="260648"/>
            <a:ext cx="504056" cy="432048"/>
          </a:xfrm>
          <a:prstGeom prst="mathMultiply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eb9d2177424092484a367cb012be8e7968c41"/>
  <p:tag name="ISPRING_RESOURCE_PATHS_HASH_PRESENTER" val="2c969a32e22ebda08b3fecf58b6d3443ea8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22</Words>
  <Application>Microsoft Office PowerPoint</Application>
  <PresentationFormat>Экран (4:3)</PresentationFormat>
  <Paragraphs>6</Paragraphs>
  <Slides>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Презентация</vt:lpstr>
      <vt:lpstr>Работа – призёр Всероссийского  дистанционного конкурса "Кот ученый" 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Второй Всероссийский дистанционный конкурс "Кот ученый"</dc:title>
  <dc:subject>Шкатулка сказов П.Бажова</dc:subject>
  <dc:creator>Никита</dc:creator>
  <cp:lastModifiedBy>Анна</cp:lastModifiedBy>
  <cp:revision>197</cp:revision>
  <dcterms:created xsi:type="dcterms:W3CDTF">2014-01-14T16:49:32Z</dcterms:created>
  <dcterms:modified xsi:type="dcterms:W3CDTF">2024-03-11T15:15:57Z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6595465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D6.0.7</vt:lpwstr>
  </property>
</Properties>
</file>