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4A2C-08D7-4826-94A3-1277704CA22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5F03-21AB-4CA7-82E0-2FCC99713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Ð´Ð»Ñ Ð¿ÑÐµÐ·ÐµÐ½ÑÐ°ÑÐ¸Ð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2132856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8800" spc="-35" dirty="0" smtClean="0">
                <a:latin typeface="Times New Roman"/>
                <a:cs typeface="Times New Roman"/>
              </a:rPr>
              <a:t>МЫ СТРОИМ-</a:t>
            </a:r>
          </a:p>
          <a:p>
            <a:pPr marL="12700" algn="ctr">
              <a:lnSpc>
                <a:spcPct val="100000"/>
              </a:lnSpc>
            </a:pPr>
            <a:r>
              <a:rPr lang="ru-RU" sz="8800" spc="-35" dirty="0" smtClean="0">
                <a:latin typeface="Times New Roman"/>
                <a:cs typeface="Times New Roman"/>
              </a:rPr>
              <a:t>МЫ ТВОРИМ!</a:t>
            </a:r>
            <a:endParaRPr lang="ru-RU" sz="8800" dirty="0">
              <a:latin typeface="Times New Roman"/>
              <a:cs typeface="Times New Roman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584" y="260648"/>
            <a:ext cx="75494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423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620137 г. Екатеринбург, ул. Академическая, 8-а, тел: (343)374-33-36,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сайт: 423.tvoysadik.ru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липина\VipTalisma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3402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179512" y="404664"/>
            <a:ext cx="8672591" cy="601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323528" y="476672"/>
            <a:ext cx="8537077" cy="5915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липин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27324" cy="597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липина\VipTalisma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21398" cy="5903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6</cp:revision>
  <dcterms:created xsi:type="dcterms:W3CDTF">2019-02-08T07:54:17Z</dcterms:created>
  <dcterms:modified xsi:type="dcterms:W3CDTF">2019-02-14T06:30:26Z</dcterms:modified>
</cp:coreProperties>
</file>