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3" r:id="rId3"/>
    <p:sldId id="274" r:id="rId4"/>
    <p:sldId id="260" r:id="rId5"/>
    <p:sldId id="275" r:id="rId6"/>
    <p:sldId id="276" r:id="rId7"/>
    <p:sldId id="258" r:id="rId8"/>
    <p:sldId id="25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shural.ru/mesta/sverdlovskaya-oblast/gora-belay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shural.ru/mesta/chelyabinskaya-oblast/kasl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Любимый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Урал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£ÑÐ°Ð»ÑÑÐºÐ¸Ð¹ Ð¼Ð°Ð»Ð°ÑÐ¸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28592" cy="435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423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620137 г. Екатеринбург, ул. Академическая, 8-а, тел: (343)374-33-36,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423.tvoysadik.ru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Река Чусовая</a:t>
            </a:r>
            <a:endParaRPr lang="ru-RU" dirty="0"/>
          </a:p>
        </p:txBody>
      </p:sp>
      <p:pic>
        <p:nvPicPr>
          <p:cNvPr id="4" name="Содержимое 3" descr="http://s55.radikal.ru/i147/1105/99/76770b500f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7" cy="48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Соколиный камень</a:t>
            </a:r>
            <a:endParaRPr lang="ru-RU" dirty="0"/>
          </a:p>
        </p:txBody>
      </p:sp>
      <p:pic>
        <p:nvPicPr>
          <p:cNvPr id="4" name="Содержимое 3" descr="http://img2.tourister.ru/file/8/8/4/3/1/6/original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96752"/>
            <a:ext cx="7848872" cy="511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Озеро Тальков Камень</a:t>
            </a:r>
            <a:endParaRPr lang="ru-RU" dirty="0"/>
          </a:p>
        </p:txBody>
      </p:sp>
      <p:pic>
        <p:nvPicPr>
          <p:cNvPr id="4" name="Содержимое 3" descr="Фото &quot;Тальков камень&quot;, Свердловская область, Фотоаппарат:: nikon D80 - на сайте PhotoRegion.ru - тематические галереи авторск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768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ешествия и фотография: озеро Тальков кам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836712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лерея :: Клуб Foto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Тальков камень - фотограф Наталья В. - пейзаж - ФотоФор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0485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и объекта &quot;Тальков Камень&quot; (35 шт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836712"/>
            <a:ext cx="7776864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Река Исеть</a:t>
            </a:r>
            <a:endParaRPr lang="ru-RU" dirty="0"/>
          </a:p>
        </p:txBody>
      </p:sp>
      <p:pic>
        <p:nvPicPr>
          <p:cNvPr id="4" name="Содержимое 3" descr="Екатеринбург - Page 85 - SkyscraperCit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исеть р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836712"/>
            <a:ext cx="74168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ÑÑÐ¾Ð¿Ð¾ÑÑ ÐÐ¾Ð»ÑÑÐ¾Ð²Ð¾ Ð¿ÐµÑÐµÐ¸Ð¼ÐµÐ½Ð¾Ð²Ð°Ð»Ð¸ Ð² ÑÐµÑÑÑ ÐÐºÐ¸Ð½ÑÐ¸Ñ ÐÐµÐ¼Ð¸Ð´Ð¾Ð²Ð°. ÐÐ°Ð¶Ð¾Ð², Ð»Ð¸Ð´Ð¸ÑÐ¾Ð²Ð°Ð²ÑÐ¸Ð¹ Ð² Ð³Ð¾Ð»Ð¾ÑÐ¾Ð²Ð°Ð½Ð¸Ð¸, Ð²Ð½ÐµÐ·Ð°Ð¿Ð½Ð¾ Ð¿ÑÐ¾Ð¸Ð³ÑÐ°Ð» ÐÐ¸Ð¶Ð½Ð¸Ð¹ Ð¢Ð°Ð³Ð¸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563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Ð°ÑÑÐ¸Ð½ÐºÐ¸ Ð¿Ð¾ Ð·Ð°Ð¿ÑÐ¾ÑÑ ÐºÐ°ÑÑÐ¸Ð½ÐºÐ° Ð°ÑÑÐ¾Ð¿Ð¾ÑÑ ÐºÐ¾Ð»ÑÑ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64016" cy="582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Европа  Азия</a:t>
            </a:r>
            <a:endParaRPr lang="ru-RU" dirty="0"/>
          </a:p>
        </p:txBody>
      </p:sp>
      <p:pic>
        <p:nvPicPr>
          <p:cNvPr id="4" name="Содержимое 3" descr="http://s60.radikal.ru/i168/1005/7c/253eadf6f1e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072494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Ð¾ÑÐ° ÐÐµÐ»Ð°Ñ, Ð¡Ð²ÐµÑÐ´Ð»Ð¾Ð²ÑÐºÐ°Ñ Ð¾Ð±Ð»Ð°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645994" cy="5220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92696"/>
            <a:ext cx="6741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+mj-lt"/>
                <a:hlinkClick r:id="rId3"/>
              </a:rPr>
              <a:t>Гора Белая: горнолыжный курорт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Ð¾ÑÐ¾Ð´ ÐÐ°ÑÐ»Ð¸, Ð§ÐµÐ»ÑÐ±Ð¸Ð½ÑÐºÐ°Ñ Ð¾Ð±Ð»Ð°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056784" cy="52925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692696"/>
            <a:ext cx="6659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  <a:hlinkClick r:id="rId3"/>
              </a:rPr>
              <a:t>Город Касли и </a:t>
            </a:r>
            <a:r>
              <a:rPr lang="ru-RU" sz="3600" b="1" dirty="0" err="1" smtClean="0">
                <a:latin typeface="+mj-lt"/>
                <a:hlinkClick r:id="rId3"/>
              </a:rPr>
              <a:t>Каслинское</a:t>
            </a:r>
            <a:r>
              <a:rPr lang="ru-RU" sz="3600" b="1" dirty="0" smtClean="0">
                <a:latin typeface="+mj-lt"/>
                <a:hlinkClick r:id="rId3"/>
              </a:rPr>
              <a:t> литье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Парк «Оленьи ручьи»</a:t>
            </a:r>
            <a:endParaRPr lang="ru-RU" dirty="0"/>
          </a:p>
        </p:txBody>
      </p:sp>
      <p:pic>
        <p:nvPicPr>
          <p:cNvPr id="4" name="Содержимое 3" descr="http://img-2007-08.photosight.ru/13/224556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9071" y="1214422"/>
            <a:ext cx="8519209" cy="549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Ганина Яма</a:t>
            </a:r>
            <a:endParaRPr lang="ru-RU" dirty="0"/>
          </a:p>
        </p:txBody>
      </p:sp>
      <p:pic>
        <p:nvPicPr>
          <p:cNvPr id="4" name="Содержимое 3" descr="http://img0.liveinternet.ru/images/attach/c/10/108/852/108852270_large_4059776_0_6eaf0_fe7b799c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49341"/>
            <a:ext cx="8388425" cy="56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Храм на крови</a:t>
            </a:r>
            <a:endParaRPr lang="ru-RU" dirty="0"/>
          </a:p>
        </p:txBody>
      </p:sp>
      <p:pic>
        <p:nvPicPr>
          <p:cNvPr id="4" name="Содержимое 3" descr="http://img-fotki.yandex.ru/get/3207/alkudrin.3/0_22ea5_312264b3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62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Европа  Азия</vt:lpstr>
      <vt:lpstr>Слайд 5</vt:lpstr>
      <vt:lpstr>Слайд 6</vt:lpstr>
      <vt:lpstr>Парк «Оленьи ручьи»</vt:lpstr>
      <vt:lpstr>Ганина Яма</vt:lpstr>
      <vt:lpstr>Храм на крови</vt:lpstr>
      <vt:lpstr>Река Чусовая</vt:lpstr>
      <vt:lpstr>Соколиный камень</vt:lpstr>
      <vt:lpstr>Озеро Тальков Камень</vt:lpstr>
      <vt:lpstr>Слайд 13</vt:lpstr>
      <vt:lpstr>Слайд 14</vt:lpstr>
      <vt:lpstr>Слайд 15</vt:lpstr>
      <vt:lpstr>Слайд 16</vt:lpstr>
      <vt:lpstr>Река Исеть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</dc:title>
  <dc:creator>195</dc:creator>
  <cp:lastModifiedBy>Анна</cp:lastModifiedBy>
  <cp:revision>22</cp:revision>
  <dcterms:modified xsi:type="dcterms:W3CDTF">2019-02-14T06:36:11Z</dcterms:modified>
</cp:coreProperties>
</file>