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2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89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B9D599-5B58-442C-9A72-EE9755A04AB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40C18F-7DC5-472A-A78C-92FBB4F2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rporate_film_ru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4321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6177584" cy="27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30120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/>
            <a:r>
              <a:rPr lang="ru-RU" sz="2400" b="1" dirty="0" smtClean="0">
                <a:solidFill>
                  <a:srgbClr val="002060"/>
                </a:solidFill>
              </a:rPr>
              <a:t>актуализировать знания о важности соблюдения правил безопасности на воздушном транспорте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(343)374-33-36,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423.tvoysadik.ru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03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437112"/>
            <a:ext cx="8568952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u="sng" dirty="0" smtClean="0"/>
              <a:t>При аварийной посадке самолета на воду: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dirty="0" smtClean="0"/>
              <a:t>Выполняйте команды командира корабля и экипажа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dirty="0" smtClean="0"/>
              <a:t>Наденьте спасательный жилет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dirty="0" smtClean="0"/>
              <a:t>Надуть спасательный жилет непосредственно перед тем, как покинуть самолет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539552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34866"/>
            <a:ext cx="2016223" cy="30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132856"/>
            <a:ext cx="3295650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34866"/>
            <a:ext cx="2108076" cy="31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2688493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/>
                </a:solidFill>
              </a:rPr>
              <a:t>Правила пользования спасательным жилетом: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1. Надеть жилет через голову;</a:t>
            </a:r>
          </a:p>
          <a:p>
            <a:r>
              <a:rPr lang="ru-RU" sz="2200" dirty="0">
                <a:solidFill>
                  <a:schemeClr val="tx2"/>
                </a:solidFill>
              </a:rPr>
              <a:t>2. Протянуть тесьму назад, зафиксировать под жилетом</a:t>
            </a:r>
          </a:p>
          <a:p>
            <a:r>
              <a:rPr lang="ru-RU" sz="2200" dirty="0">
                <a:solidFill>
                  <a:schemeClr val="tx2"/>
                </a:solidFill>
              </a:rPr>
              <a:t>3. Чтобы надуть жилет - резко дерните за красные колпачки</a:t>
            </a:r>
          </a:p>
          <a:p>
            <a:r>
              <a:rPr lang="ru-RU" sz="2200" dirty="0">
                <a:solidFill>
                  <a:schemeClr val="tx2"/>
                </a:solidFill>
              </a:rPr>
              <a:t>4. Поддуть жилет можно через клапаны </a:t>
            </a:r>
            <a:r>
              <a:rPr lang="ru-RU" sz="2200" dirty="0" err="1">
                <a:solidFill>
                  <a:schemeClr val="tx2"/>
                </a:solidFill>
              </a:rPr>
              <a:t>поддува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5. При попадании в воду лампочка включается </a:t>
            </a:r>
            <a:r>
              <a:rPr lang="ru-RU" sz="2200" dirty="0" smtClean="0">
                <a:solidFill>
                  <a:schemeClr val="tx2"/>
                </a:solidFill>
              </a:rPr>
              <a:t>автоматически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6" name="Заголовок 9"/>
          <p:cNvSpPr txBox="1">
            <a:spLocks noGrp="1"/>
          </p:cNvSpPr>
          <p:nvPr>
            <p:ph type="title"/>
          </p:nvPr>
        </p:nvSpPr>
        <p:spPr>
          <a:xfrm>
            <a:off x="457200" y="338329"/>
            <a:ext cx="8229600" cy="930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>
                <a:solidFill>
                  <a:schemeClr val="tx2"/>
                </a:solidFill>
              </a:rPr>
              <a:t>На дальних трансатлантических рейсах под каждым сидением имеются спасательные жилеты </a:t>
            </a:r>
          </a:p>
        </p:txBody>
      </p:sp>
      <p:pic>
        <p:nvPicPr>
          <p:cNvPr id="13316" name="Picture 4" descr="https://lh3.googleusercontent.com/1n0lquqpClhFt7lvjz_yzspjvYe9XJCBgGxh9DKvnkYLykvAhmUW1jhfriluut290cxxOpVb_Amqb7mby58GD5iQML75ARCNp-81G9wDrc8WrisMsbbZ3bPB5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011" y="1148030"/>
            <a:ext cx="1924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lh4.googleusercontent.com/1YTzKzrfIvmcWCHalrv2WJ4xw0GV2KfcXfRPjFOPx8b22bhc5GE72rM6e6YiGkJnpeNwn-NG-UM43w104-E0pMokcNHybjgUbM-kUpsLyEiJvRhdmgFaoxBUp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91" y="2346121"/>
            <a:ext cx="1276350" cy="18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lh3.googleusercontent.com/bLl_2Aw801BKVOo7AeHhHscqp5aw5apiL3JW97OSIV7unvQ90e1PtImDa_c-k_8IvagOn-XLX_Ve_wxnzGYmDgC6cdjQvOgjNyvV9bXHzDPCvJxZ6Fp6x9vlO5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41" y="3140969"/>
            <a:ext cx="1246522" cy="15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lh5.googleusercontent.com/iqEvKYm9b0UX7NLXYr1UNrTXXpIvm5l-Lr03mw1lGqYJ3VLOIEYnc0MTmGpJYlxL-yIRqGN3IjYAevHLUtLl2zlm3L7KQdnR_SdjWBlqk_fE1D0KXDz4y5O2Xm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94" y="4293096"/>
            <a:ext cx="1302847" cy="1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lh4.googleusercontent.com/-e0n423jl7jDYwgicTFj7m1mNqkPEGNW3B3h06DQR2CqmvU2A-kdp_vNEvkj29A4ATwI4DfLY5qAsfKkvC39XFsv9Oz6rcUNo7mKqPFZHyMkKacQkhWewkyIQi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157" y="5081352"/>
            <a:ext cx="1389006" cy="15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91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s://lh3.googleusercontent.com/6l8ABJhJqSYJwdfyJlnGII1L45TLRxaAGGB-c8PktHNbXeQwuXNb2HKPxSOeHqYTnBHm46Te5UZ9M2U3Ry3wT9T21z_Dd6Lkug8jw73IPfiKig7mat21yDfnA2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871639"/>
            <a:ext cx="358140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4.googleusercontent.com/PPipgRZ2NlBonoVy6ajH2BlMTr8oaYzTcsopXMQO-Cpa7ZPAFlbO_avC7SVdLCoIVB5AZZhrrFOhK_dhY73-Q6xqMxY4U1d1yKdwnjfmFXA_c_u-AAkZgkVjr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65" y="2492896"/>
            <a:ext cx="4888607" cy="37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lh4.googleusercontent.com/AaQTZmKvr5bGh0zp9BbtxehY--71VVtnBcx5sQ5GWC1mgBdCkwAE5qsJ9QjMw_8g7VwQbjUrzWZV6adsBad0U8z37-M-nkY2cc5dpYrv3BtC9AN2vENtrDF7qX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0959"/>
            <a:ext cx="6671308" cy="4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9712" y="1653480"/>
            <a:ext cx="39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dirty="0">
                <a:solidFill>
                  <a:schemeClr val="tx2"/>
                </a:solidFill>
              </a:rPr>
              <a:t>На </a:t>
            </a:r>
            <a:r>
              <a:rPr lang="ru-RU" sz="2200" b="1" dirty="0" smtClean="0">
                <a:solidFill>
                  <a:schemeClr val="tx2"/>
                </a:solidFill>
              </a:rPr>
              <a:t>самолете имеется 4 спасательных надувных плота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37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611560" y="4437112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Symbol" pitchFamily="18" charset="2"/>
              <a:buNone/>
            </a:pPr>
            <a:r>
              <a:rPr lang="ru-RU" sz="2800" dirty="0" smtClean="0">
                <a:solidFill>
                  <a:schemeClr val="bg1"/>
                </a:solidFill>
                <a:hlinkClick r:id="rId2" action="ppaction://hlinkfile"/>
              </a:rPr>
              <a:t>Авиационный транспорт </a:t>
            </a:r>
            <a:r>
              <a:rPr lang="ru-RU" sz="2800" dirty="0" smtClean="0"/>
              <a:t>– самый современный, удобный и привлекательный вид транспорта (большая скорость, удобство полета)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590522" cy="338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04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420888"/>
            <a:ext cx="4248471" cy="3312368"/>
          </a:xfrm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ru-RU" sz="2800" u="sng" dirty="0" smtClean="0"/>
              <a:t>На земле за безопасность</a:t>
            </a:r>
          </a:p>
          <a:p>
            <a:pPr marL="457200" indent="-457200" algn="ctr">
              <a:buNone/>
            </a:pPr>
            <a:r>
              <a:rPr lang="ru-RU" sz="2800" u="sng" dirty="0" smtClean="0"/>
              <a:t> полета отвечают: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Инженеры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Механики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Диспетчеры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Метеорологи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Специалисты связи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287179" cy="21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420888"/>
            <a:ext cx="4320479" cy="3312368"/>
          </a:xfrm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ru-RU" sz="2800" u="sng" dirty="0" smtClean="0"/>
              <a:t>Управляют воздушными лайнерами: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Летчики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Штурманы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Радисты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Бортинженеры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539552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352" y="2492896"/>
            <a:ext cx="40246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9876" y="4581128"/>
            <a:ext cx="8568952" cy="1296144"/>
          </a:xfrm>
        </p:spPr>
        <p:txBody>
          <a:bodyPr>
            <a:noAutofit/>
          </a:bodyPr>
          <a:lstStyle/>
          <a:p>
            <a:pPr marL="457200" indent="0" algn="just">
              <a:buNone/>
            </a:pPr>
            <a:r>
              <a:rPr lang="ru-RU" sz="2800" dirty="0" smtClean="0"/>
              <a:t>Каждый самолет оборудован спецсредствами, обеспечивающими безопасность пассажиров в полете и в случае возникновения опасной ситуации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539552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358"/>
          <a:stretch>
            <a:fillRect/>
          </a:stretch>
        </p:blipFill>
        <p:spPr bwMode="auto">
          <a:xfrm>
            <a:off x="2195736" y="1412777"/>
            <a:ext cx="4674096" cy="29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Подготовка к взлёту</a:t>
            </a:r>
            <a:r>
              <a:rPr lang="ru-RU" dirty="0" smtClean="0"/>
              <a:t>: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Ручная кладь размещается под впередистоящим креслом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Нельзя размещать ручную кладь в проходах и у аварийных выходов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Верхняя полка предназначена для личных вещей и одежды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Заняв свое место, убедитесь, что откидной столик перед вами закрыт, а спинка кресла находится в вертикальном положении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Откройте шторки на иллюминаторах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Пристегните и туго затяните ремни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000" dirty="0" smtClean="0"/>
              <a:t>Внимательно слушайте информацию стюардессы о правилах поведения, средствах безопасности и об аварийно-спасательном оборудовании (аварийные выходы, их расположение, обозначение)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739505" cy="18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791197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789040"/>
            <a:ext cx="8568952" cy="288032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66FF"/>
              </a:buClr>
              <a:buFont typeface="+mj-lt"/>
              <a:buAutoNum type="arabicPeriod" startAt="8"/>
            </a:pPr>
            <a:r>
              <a:rPr lang="ru-RU" sz="2000" dirty="0" smtClean="0"/>
              <a:t>Запомните правила использования кислородной маской (на каждого пассажира предусмотрена маска, стюардесса объяснит как пользоваться маской в случае разгерметизации самолета в воздухе)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 startAt="8"/>
            </a:pPr>
            <a:r>
              <a:rPr lang="ru-RU" sz="2000" dirty="0" smtClean="0"/>
              <a:t>Запомните, где находится спасательный жилет (в панели над вашим креслом или под сиденьем – в зависимости от типа самолета)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 startAt="8"/>
            </a:pPr>
            <a:r>
              <a:rPr lang="ru-RU" sz="2000" dirty="0" smtClean="0"/>
              <a:t>Научитесь пользованию спасательным жилетом в случае аварийной посадки самолета на воду (стюардесса покажет)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539552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593976" cy="267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59183"/>
            <a:ext cx="25241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581128"/>
            <a:ext cx="856895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При разгерметизации салона самолета: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dirty="0" smtClean="0"/>
              <a:t>Немедленно наденьте кислородную маску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dirty="0" smtClean="0"/>
              <a:t>Пристегните ремни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dirty="0" smtClean="0"/>
              <a:t>Приготовьтесь к экстренному снижению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539552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Обеспечение личной безопасности на воздушном транспорте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035" y="4740634"/>
            <a:ext cx="2071117" cy="20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49946"/>
            <a:ext cx="44549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25934"/>
            <a:ext cx="2324944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3848" y="692696"/>
            <a:ext cx="5616624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u="sng" dirty="0" smtClean="0"/>
              <a:t>При аварии на взлете примите безопасную фиксированную позу: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Согнитесь и плотно сцепите руки под коленями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Голову наклоните к коленям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Ноги уприте в пол, вытянув их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В момент удара сгруппируйтесь и напрягите тело</a:t>
            </a:r>
          </a:p>
          <a:p>
            <a:pPr marL="457200" indent="-457200" algn="just">
              <a:buClr>
                <a:srgbClr val="0066FF"/>
              </a:buClr>
              <a:buFont typeface="+mj-lt"/>
              <a:buAutoNum type="arabicPeriod"/>
            </a:pPr>
            <a:r>
              <a:rPr lang="ru-RU" sz="2800" dirty="0" smtClean="0"/>
              <a:t>Не покидайте своего места до полной остановки самолета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592288" cy="28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190125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3" ma:contentTypeDescription="Create a new document." ma:contentTypeScope="" ma:versionID="2a5270fa24c9a38fa487f85340389844"/>
</file>

<file path=customXml/itemProps1.xml><?xml version="1.0" encoding="utf-8"?>
<ds:datastoreItem xmlns:ds="http://schemas.openxmlformats.org/officeDocument/2006/customXml" ds:itemID="{72A02B45-CC71-43C3-AB38-8BDA1E19A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39E9B-BA87-4CB2-831B-72820622B7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7CEFE7-720C-4299-9121-4CB8E350906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TS101901251</Template>
  <TotalTime>693</TotalTime>
  <Words>426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TS101901251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Обеспечение личной безопасности на воздушном транспорте</vt:lpstr>
      <vt:lpstr>Обеспечение личной безопасности на воздушном транспорте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личной безопасности на воздушном транспорте</dc:title>
  <dc:creator>Andrey</dc:creator>
  <cp:lastModifiedBy>Анна</cp:lastModifiedBy>
  <cp:revision>95</cp:revision>
  <dcterms:created xsi:type="dcterms:W3CDTF">2012-01-09T10:58:53Z</dcterms:created>
  <dcterms:modified xsi:type="dcterms:W3CDTF">2019-02-13T12:08:16Z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TC101901251</vt:lpwstr>
  </property>
  <property fmtid="{D5CDD505-2E9C-101B-9397-08002B2CF9AE}" pid="3" name="_MsoHelpTopicId">
    <vt:lpwstr/>
  </property>
</Properties>
</file>