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6" d="100"/>
          <a:sy n="36" d="100"/>
        </p:scale>
        <p:origin x="-8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3A3ED-2BEB-43F0-93F9-8BA08DC153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DFB5F-44EF-47BB-AB0E-06BB16AFFD6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42C11-B974-45DC-9842-01169B9F3A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097115-6D95-46F2-BEE3-A4AF0E3496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5C30D-EC6C-45CB-8994-F54E3B9A399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82ACA-345B-4656-B909-49DA944B21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5DA10D-C25B-40C9-8A20-64576839441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1FE00E-C563-495E-95F3-0A333EA2F10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70535-DB02-47F8-87EE-A2FF476C59C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064535-EFB0-4765-A414-628BE6D900D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F6D203-B442-43C3-A48C-D0E1C2E2B1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DE74312-87D6-4D05-8161-49ECD4CAA0B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4" name="AutoShape 38"/>
          <p:cNvSpPr>
            <a:spLocks noChangeArrowheads="1"/>
          </p:cNvSpPr>
          <p:nvPr/>
        </p:nvSpPr>
        <p:spPr bwMode="auto">
          <a:xfrm rot="510243">
            <a:off x="465138" y="1665288"/>
            <a:ext cx="2663825" cy="1504950"/>
          </a:xfrm>
          <a:prstGeom prst="cloudCallout">
            <a:avLst>
              <a:gd name="adj1" fmla="val -16060"/>
              <a:gd name="adj2" fmla="val 20745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4376" name="AutoShape 40"/>
          <p:cNvSpPr>
            <a:spLocks noChangeArrowheads="1"/>
          </p:cNvSpPr>
          <p:nvPr/>
        </p:nvSpPr>
        <p:spPr bwMode="auto">
          <a:xfrm rot="510243">
            <a:off x="2263775" y="4487863"/>
            <a:ext cx="3024188" cy="1612900"/>
          </a:xfrm>
          <a:prstGeom prst="cloudCallout">
            <a:avLst>
              <a:gd name="adj1" fmla="val -91597"/>
              <a:gd name="adj2" fmla="val 44644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4349" name="AutoShape 13"/>
          <p:cNvSpPr>
            <a:spLocks noChangeArrowheads="1"/>
          </p:cNvSpPr>
          <p:nvPr/>
        </p:nvSpPr>
        <p:spPr bwMode="auto">
          <a:xfrm>
            <a:off x="9685338" y="260350"/>
            <a:ext cx="2951162" cy="1873250"/>
          </a:xfrm>
          <a:prstGeom prst="cloudCallout">
            <a:avLst>
              <a:gd name="adj1" fmla="val -51722"/>
              <a:gd name="adj2" fmla="val 28981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14358" name="Picture 22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35938" y="0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9" name="Picture 23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981075"/>
            <a:ext cx="10080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0" name="Picture 24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2060575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1" name="Picture 25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2997200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2" name="Picture 26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860800"/>
            <a:ext cx="10080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3" name="Picture 27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4797425"/>
            <a:ext cx="10080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4" name="Picture 28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5849938"/>
            <a:ext cx="10080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5" name="Picture 29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859607">
            <a:off x="8135938" y="5849938"/>
            <a:ext cx="10080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6" name="Picture 30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049210">
            <a:off x="6732588" y="4941888"/>
            <a:ext cx="10080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7" name="Picture 31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205796">
            <a:off x="5364162" y="3860801"/>
            <a:ext cx="10080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8" name="Picture 32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361115">
            <a:off x="4284662" y="2924176"/>
            <a:ext cx="10080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9" name="Picture 33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181524">
            <a:off x="2916237" y="2060576"/>
            <a:ext cx="10080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0" name="Picture 34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26024">
            <a:off x="1619251" y="1125537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1" name="Picture 35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625289">
            <a:off x="323851" y="188912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72" name="AutoShape 36"/>
          <p:cNvSpPr>
            <a:spLocks noChangeArrowheads="1"/>
          </p:cNvSpPr>
          <p:nvPr/>
        </p:nvSpPr>
        <p:spPr bwMode="auto">
          <a:xfrm>
            <a:off x="-2700338" y="4149725"/>
            <a:ext cx="2374900" cy="1800225"/>
          </a:xfrm>
          <a:prstGeom prst="cloudCallout">
            <a:avLst>
              <a:gd name="adj1" fmla="val -67648"/>
              <a:gd name="adj2" fmla="val 31833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4375" name="AutoShape 39"/>
          <p:cNvSpPr>
            <a:spLocks noChangeArrowheads="1"/>
          </p:cNvSpPr>
          <p:nvPr/>
        </p:nvSpPr>
        <p:spPr bwMode="auto">
          <a:xfrm rot="510243">
            <a:off x="3630613" y="230188"/>
            <a:ext cx="2736850" cy="1504950"/>
          </a:xfrm>
          <a:prstGeom prst="cloudCallout">
            <a:avLst>
              <a:gd name="adj1" fmla="val -103481"/>
              <a:gd name="adj2" fmla="val -1704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4377" name="AutoShape 41"/>
          <p:cNvSpPr>
            <a:spLocks noChangeArrowheads="1"/>
          </p:cNvSpPr>
          <p:nvPr/>
        </p:nvSpPr>
        <p:spPr bwMode="auto">
          <a:xfrm rot="510243">
            <a:off x="5797550" y="2738438"/>
            <a:ext cx="2376488" cy="1144587"/>
          </a:xfrm>
          <a:prstGeom prst="cloudCallout">
            <a:avLst>
              <a:gd name="adj1" fmla="val -127273"/>
              <a:gd name="adj2" fmla="val 42097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4350" name="Oval 14"/>
          <p:cNvSpPr>
            <a:spLocks noChangeArrowheads="1"/>
          </p:cNvSpPr>
          <p:nvPr/>
        </p:nvSpPr>
        <p:spPr bwMode="auto">
          <a:xfrm>
            <a:off x="6804025" y="476250"/>
            <a:ext cx="1657350" cy="16557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1" name="Oval 15"/>
          <p:cNvSpPr>
            <a:spLocks noChangeArrowheads="1"/>
          </p:cNvSpPr>
          <p:nvPr/>
        </p:nvSpPr>
        <p:spPr bwMode="auto">
          <a:xfrm>
            <a:off x="3779838" y="2420938"/>
            <a:ext cx="1728787" cy="1727200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4381" name="Picture 45" descr="мед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39388" y="260350"/>
            <a:ext cx="161925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2" name="Picture 46" descr="ёж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-1981200" y="4149725"/>
            <a:ext cx="134143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84" name="AutoShape 48"/>
          <p:cNvSpPr>
            <a:spLocks noChangeArrowheads="1"/>
          </p:cNvSpPr>
          <p:nvPr/>
        </p:nvSpPr>
        <p:spPr bwMode="auto">
          <a:xfrm>
            <a:off x="2700338" y="2205038"/>
            <a:ext cx="4764087" cy="2876550"/>
          </a:xfrm>
          <a:prstGeom prst="cloudCallout">
            <a:avLst>
              <a:gd name="adj1" fmla="val -95833"/>
              <a:gd name="adj2" fmla="val 23255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14383" name="Picture 47" descr="ёж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 rot="-483351">
            <a:off x="3492500" y="2781300"/>
            <a:ext cx="1341438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5" name="Picture 49" descr="мед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363" y="2349500"/>
            <a:ext cx="19558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6" name="Picture 5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обл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7092950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3" name="Picture 57" descr="2493def5ff67"/>
          <p:cNvPicPr>
            <a:picLocks noChangeAspect="1" noChangeArrowheads="1"/>
          </p:cNvPicPr>
          <p:nvPr/>
        </p:nvPicPr>
        <p:blipFill>
          <a:blip r:embed="rId7"/>
          <a:srcRect b="14920"/>
          <a:stretch>
            <a:fillRect/>
          </a:stretch>
        </p:blipFill>
        <p:spPr bwMode="auto">
          <a:xfrm rot="-1167255">
            <a:off x="1747838" y="2579688"/>
            <a:ext cx="2162175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4" name="Picture 58" descr="2493def5ff67"/>
          <p:cNvPicPr>
            <a:picLocks noChangeAspect="1" noChangeArrowheads="1"/>
          </p:cNvPicPr>
          <p:nvPr/>
        </p:nvPicPr>
        <p:blipFill>
          <a:blip r:embed="rId8"/>
          <a:srcRect b="15352"/>
          <a:stretch>
            <a:fillRect/>
          </a:stretch>
        </p:blipFill>
        <p:spPr bwMode="auto">
          <a:xfrm rot="-1167255">
            <a:off x="3135313" y="4232275"/>
            <a:ext cx="16446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5" name="Picture 59" descr="2493def5ff67"/>
          <p:cNvPicPr>
            <a:picLocks noChangeAspect="1" noChangeArrowheads="1"/>
          </p:cNvPicPr>
          <p:nvPr/>
        </p:nvPicPr>
        <p:blipFill>
          <a:blip r:embed="rId9"/>
          <a:srcRect b="12643"/>
          <a:stretch>
            <a:fillRect/>
          </a:stretch>
        </p:blipFill>
        <p:spPr bwMode="auto">
          <a:xfrm rot="1368888" flipH="1">
            <a:off x="4059238" y="4233863"/>
            <a:ext cx="171450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6" name="Picture 60" descr="2493def5ff67"/>
          <p:cNvPicPr>
            <a:picLocks noChangeAspect="1" noChangeArrowheads="1"/>
          </p:cNvPicPr>
          <p:nvPr/>
        </p:nvPicPr>
        <p:blipFill>
          <a:blip r:embed="rId10"/>
          <a:srcRect b="12990"/>
          <a:stretch>
            <a:fillRect/>
          </a:stretch>
        </p:blipFill>
        <p:spPr bwMode="auto">
          <a:xfrm rot="1491115">
            <a:off x="6048375" y="2660650"/>
            <a:ext cx="247650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7" name="Picture 61" descr="2493def5ff67"/>
          <p:cNvPicPr>
            <a:picLocks noChangeAspect="1" noChangeArrowheads="1"/>
          </p:cNvPicPr>
          <p:nvPr/>
        </p:nvPicPr>
        <p:blipFill>
          <a:blip r:embed="rId11"/>
          <a:srcRect b="7747"/>
          <a:stretch>
            <a:fillRect/>
          </a:stretch>
        </p:blipFill>
        <p:spPr bwMode="auto">
          <a:xfrm rot="538294">
            <a:off x="5662613" y="4437063"/>
            <a:ext cx="1265237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8" name="Picture 62" descr="2493def5ff6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-856815">
            <a:off x="4284663" y="1844675"/>
            <a:ext cx="1265237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3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2" presetID="7" presetClass="path" presetSubtype="0" repeatCount="3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5E-6 0.54537 L -0.63369 0.54537 L -0.63369 -3.7037E-6 L 5E-6 -3.7037E-6 Z " pathEditMode="relative" rAng="5400000" ptsTypes="FFFFF">
                                      <p:cBhvr>
                                        <p:cTn id="123" dur="2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" y="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9" presetID="35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9000"/>
                            </p:stCondLst>
                            <p:childTnLst>
                              <p:par>
                                <p:cTn id="136" presetID="4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239 0.33587 L -0.17396 -0.06227 C -0.11093 -0.15186 -0.01701 -0.19954 0.08056 -0.19954 C 0.19236 -0.19954 0.28177 -0.15186 0.34479 -0.06227 L 0.64584 0.33587 " pathEditMode="relative" rAng="0" ptsTypes="FffFF">
                                      <p:cBhvr>
                                        <p:cTn id="137" dur="3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" y="-2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7000"/>
                            </p:stCondLst>
                            <p:childTnLst>
                              <p:par>
                                <p:cTn id="1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0" fill="hold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0" fill="hold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2000"/>
                            </p:stCondLst>
                            <p:childTnLst>
                              <p:par>
                                <p:cTn id="157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49 -0.02871 L 0.13264 -0.01667 C 0.15799 -0.01482 0.18681 0.00162 0.21215 0.02778 C 0.2408 0.05741 0.25886 0.08935 0.26615 0.12153 L 0.30417 0.26898 " pathEditMode="relative" rAng="2270933" ptsTypes="FffFF">
                                      <p:cBhvr>
                                        <p:cTn id="158" dur="20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" y="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60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49 0.01065 L -0.03125 0.15347 C -0.04149 0.18333 -0.06441 0.2169 -0.09184 0.24305 C -0.12326 0.27338 -0.15243 0.28842 -0.17812 0.2919 L -0.29635 0.31088 " pathEditMode="relative" rAng="8679121" ptsTypes="FffFF">
                                      <p:cBhvr>
                                        <p:cTn id="161" dur="20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" y="1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63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0.01343 L -0.09878 -0.025 C -0.11875 -0.03264 -0.14028 -0.05324 -0.15885 -0.08078 C -0.18003 -0.11203 -0.19184 -0.1412 -0.19566 -0.16898 L -0.21319 -0.29629 " pathEditMode="relative" rAng="2888534" ptsTypes="FffFF">
                                      <p:cBhvr>
                                        <p:cTn id="164" dur="20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-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8000"/>
                            </p:stCondLst>
                            <p:childTnLst>
                              <p:par>
                                <p:cTn id="166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0.04566 -0.1199 C 0.05521 -0.14652 0.07482 -0.17268 0.09896 -0.19236 C 0.12639 -0.21481 0.15191 -0.22546 0.17361 -0.22477 L 0.27448 -0.22662 " pathEditMode="relative" rAng="-1901190" ptsTypes="FffFF">
                                      <p:cBhvr>
                                        <p:cTn id="167" dur="20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" y="-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00"/>
                            </p:stCondLst>
                            <p:childTnLst>
                              <p:par>
                                <p:cTn id="169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" dur="2000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2000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4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1000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9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3000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3000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6000"/>
                            </p:stCondLst>
                            <p:childTnLst>
                              <p:par>
                                <p:cTn id="184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3000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3000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95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14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14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500"/>
                            </p:stCondLst>
                            <p:childTnLst>
                              <p:par>
                                <p:cTn id="20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1000" fill="hold"/>
                                        <p:tgtEl>
                                          <p:spTgt spid="14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1000" fill="hold"/>
                                        <p:tgtEl>
                                          <p:spTgt spid="14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14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1000" fill="hold"/>
                                        <p:tgtEl>
                                          <p:spTgt spid="14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1000" fill="hold"/>
                                        <p:tgtEl>
                                          <p:spTgt spid="14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1000" fill="hold"/>
                                        <p:tgtEl>
                                          <p:spTgt spid="14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1500"/>
                            </p:stCondLst>
                            <p:childTnLst>
                              <p:par>
                                <p:cTn id="2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14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14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62000"/>
                            </p:stCondLst>
                            <p:childTnLst>
                              <p:par>
                                <p:cTn id="22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14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14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86"/>
                </p:tgtEl>
              </p:cMediaNode>
            </p:audio>
          </p:childTnLst>
        </p:cTn>
      </p:par>
    </p:tnLst>
    <p:bldLst>
      <p:bldP spid="14374" grpId="0" animBg="1"/>
      <p:bldP spid="14374" grpId="1" animBg="1"/>
      <p:bldP spid="14376" grpId="0" animBg="1"/>
      <p:bldP spid="14376" grpId="1" animBg="1"/>
      <p:bldP spid="14349" grpId="0" animBg="1"/>
      <p:bldP spid="14372" grpId="0" animBg="1"/>
      <p:bldP spid="14375" grpId="0" animBg="1"/>
      <p:bldP spid="14375" grpId="1" animBg="1"/>
      <p:bldP spid="14377" grpId="0" animBg="1"/>
      <p:bldP spid="14377" grpId="1" animBg="1"/>
      <p:bldP spid="14350" grpId="0" animBg="1"/>
      <p:bldP spid="14350" grpId="1" animBg="1"/>
      <p:bldP spid="14350" grpId="2" animBg="1"/>
      <p:bldP spid="14351" grpId="0" animBg="1"/>
      <p:bldP spid="14351" grpId="1" animBg="1"/>
      <p:bldP spid="14384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PowerPoint</Application>
  <PresentationFormat>Экран (4:3)</PresentationFormat>
  <Paragraphs>0</Paragraphs>
  <Slides>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3" baseType="lpstr">
      <vt:lpstr>Arial</vt:lpstr>
      <vt:lpstr>Оформление по умолчанию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Анна</dc:creator>
  <cp:lastModifiedBy>Анна</cp:lastModifiedBy>
  <cp:revision>1</cp:revision>
  <cp:lastPrinted>1601-01-01T00:00:00Z</cp:lastPrinted>
  <dcterms:created xsi:type="dcterms:W3CDTF">1601-01-01T00:00:00Z</dcterms:created>
  <dcterms:modified xsi:type="dcterms:W3CDTF">2016-02-24T11:41:04Z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