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sldIdLst>
    <p:sldId id="293" r:id="rId7"/>
    <p:sldId id="294" r:id="rId8"/>
    <p:sldId id="256" r:id="rId9"/>
    <p:sldId id="269" r:id="rId10"/>
    <p:sldId id="289" r:id="rId11"/>
    <p:sldId id="274" r:id="rId12"/>
    <p:sldId id="275" r:id="rId13"/>
    <p:sldId id="277" r:id="rId14"/>
    <p:sldId id="278" r:id="rId15"/>
    <p:sldId id="279" r:id="rId16"/>
    <p:sldId id="291" r:id="rId17"/>
    <p:sldId id="281" r:id="rId18"/>
    <p:sldId id="283" r:id="rId19"/>
    <p:sldId id="282" r:id="rId20"/>
    <p:sldId id="285" r:id="rId21"/>
    <p:sldId id="286" r:id="rId22"/>
    <p:sldId id="28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 varScale="1">
        <p:scale>
          <a:sx n="66" d="100"/>
          <a:sy n="66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4739B-3059-40F0-A2FE-5C2CEE0EE93D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A72ED-2E03-4C48-92E0-C957E0F14A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C45F8-431A-4D10-8E8B-BCB6A4115492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D4D7D-C2AA-4380-A43E-6C440B743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C8705-ED90-4A4A-B167-68DA9AC39BBF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1EC6A-826A-4C45-8F30-93ACD7684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pPr>
              <a:defRPr/>
            </a:pPr>
            <a:fld id="{ED54739B-3059-40F0-A2FE-5C2CEE0EE93D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0FA72ED-2E03-4C48-92E0-C957E0F14A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BEA9CB-B91D-414F-886B-48187A7B4F10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7BDC8-21AD-4D23-AF64-EA5CF244C0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37C155-2596-4E00-ACF4-568AD517632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74DD0-9008-4C3C-88CD-AB8B11F4A8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DAD8E3-0FF8-4DB9-BCB6-24D1E8317E8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78839F-5B7E-492C-8B3B-E7CD9082F7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7E190D-0CE7-4F41-AE3B-82EC14C9A273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CE0D13-897C-405D-80C0-70AAC17D0F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BB47A5-5279-4149-AE4C-5F2950A3BBAE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20144-F130-4EA8-93D5-6CE8F579AD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8684C7-93EA-4FDB-AD9C-F260AD4D76E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D8D9A-CA04-4282-9581-39BC68AE6F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pPr>
              <a:defRPr/>
            </a:pPr>
            <a:fld id="{410C4489-EAC4-4251-94F4-9A75CD41A355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pPr>
              <a:defRPr/>
            </a:pPr>
            <a:fld id="{497DB269-4B7D-4071-8157-722F6F5986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EA9CB-B91D-414F-886B-48187A7B4F10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7BDC8-21AD-4D23-AF64-EA5CF244C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pPr>
              <a:defRPr/>
            </a:pPr>
            <a:fld id="{74ED193F-20FF-49AE-9096-C0AF0833A1D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pPr>
              <a:defRPr/>
            </a:pPr>
            <a:fld id="{36F04870-8838-4568-B2AB-E587E0C3DD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C45F8-431A-4D10-8E8B-BCB6A411549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4D4D7D-C2AA-4380-A43E-6C440B743D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FC8705-ED90-4A4A-B167-68DA9AC39BB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1EC6A-826A-4C45-8F30-93ACD7684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54739B-3059-40F0-A2FE-5C2CEE0EE93D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FA72ED-2E03-4C48-92E0-C957E0F14A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BEA9CB-B91D-414F-886B-48187A7B4F10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7BDC8-21AD-4D23-AF64-EA5CF244C0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37C155-2596-4E00-ACF4-568AD517632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74DD0-9008-4C3C-88CD-AB8B11F4A8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DAD8E3-0FF8-4DB9-BCB6-24D1E8317E8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78839F-5B7E-492C-8B3B-E7CD9082F7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7E190D-0CE7-4F41-AE3B-82EC14C9A273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CE0D13-897C-405D-80C0-70AAC17D0F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BB47A5-5279-4149-AE4C-5F2950A3BBAE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20144-F130-4EA8-93D5-6CE8F579AD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8684C7-93EA-4FDB-AD9C-F260AD4D76E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D8D9A-CA04-4282-9581-39BC68AE6F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7C155-2596-4E00-ACF4-568AD517632B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74DD0-9008-4C3C-88CD-AB8B11F4A8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0C4489-EAC4-4251-94F4-9A75CD41A355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DB269-4B7D-4071-8157-722F6F5986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ED193F-20FF-49AE-9096-C0AF0833A1D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04870-8838-4568-B2AB-E587E0C3DD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C45F8-431A-4D10-8E8B-BCB6A411549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4D4D7D-C2AA-4380-A43E-6C440B743D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FC8705-ED90-4A4A-B167-68DA9AC39BB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1EC6A-826A-4C45-8F30-93ACD7684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54739B-3059-40F0-A2FE-5C2CEE0EE93D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0FA72ED-2E03-4C48-92E0-C957E0F14A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BEA9CB-B91D-414F-886B-48187A7B4F10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7BDC8-21AD-4D23-AF64-EA5CF244C0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37C155-2596-4E00-ACF4-568AD517632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74DD0-9008-4C3C-88CD-AB8B11F4A8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DAD8E3-0FF8-4DB9-BCB6-24D1E8317E8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78839F-5B7E-492C-8B3B-E7CD9082F7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7E190D-0CE7-4F41-AE3B-82EC14C9A273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CE0D13-897C-405D-80C0-70AAC17D0F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BB47A5-5279-4149-AE4C-5F2950A3BBAE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20144-F130-4EA8-93D5-6CE8F579AD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AD8E3-0FF8-4DB9-BCB6-24D1E8317E8F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839F-5B7E-492C-8B3B-E7CD9082F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8684C7-93EA-4FDB-AD9C-F260AD4D76E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D8D9A-CA04-4282-9581-39BC68AE6F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0C4489-EAC4-4251-94F4-9A75CD41A355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DB269-4B7D-4071-8157-722F6F5986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ED193F-20FF-49AE-9096-C0AF0833A1D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04870-8838-4568-B2AB-E587E0C3DD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C45F8-431A-4D10-8E8B-BCB6A411549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4D4D7D-C2AA-4380-A43E-6C440B743D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FC8705-ED90-4A4A-B167-68DA9AC39BB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1EC6A-826A-4C45-8F30-93ACD7684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54739B-3059-40F0-A2FE-5C2CEE0EE93D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FA72ED-2E03-4C48-92E0-C957E0F14A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BEA9CB-B91D-414F-886B-48187A7B4F10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7BDC8-21AD-4D23-AF64-EA5CF244C0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37C155-2596-4E00-ACF4-568AD517632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23A74DD0-9008-4C3C-88CD-AB8B11F4A8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DAD8E3-0FF8-4DB9-BCB6-24D1E8317E8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78839F-5B7E-492C-8B3B-E7CD9082F7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7E190D-0CE7-4F41-AE3B-82EC14C9A273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CE0D13-897C-405D-80C0-70AAC17D0F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E190D-0CE7-4F41-AE3B-82EC14C9A273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E0D13-897C-405D-80C0-70AAC17D0F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BB47A5-5279-4149-AE4C-5F2950A3BBAE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20144-F130-4EA8-93D5-6CE8F579AD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8684C7-93EA-4FDB-AD9C-F260AD4D76E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D8D9A-CA04-4282-9581-39BC68AE6F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0C4489-EAC4-4251-94F4-9A75CD41A355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DB269-4B7D-4071-8157-722F6F5986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ED193F-20FF-49AE-9096-C0AF0833A1D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04870-8838-4568-B2AB-E587E0C3DD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C45F8-431A-4D10-8E8B-BCB6A411549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4D4D7D-C2AA-4380-A43E-6C440B743D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FC8705-ED90-4A4A-B167-68DA9AC39BB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1EC6A-826A-4C45-8F30-93ACD7684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54739B-3059-40F0-A2FE-5C2CEE0EE93D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FA72ED-2E03-4C48-92E0-C957E0F14A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BEA9CB-B91D-414F-886B-48187A7B4F10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7BDC8-21AD-4D23-AF64-EA5CF244C0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37C155-2596-4E00-ACF4-568AD517632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74DD0-9008-4C3C-88CD-AB8B11F4A8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DAD8E3-0FF8-4DB9-BCB6-24D1E8317E8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78839F-5B7E-492C-8B3B-E7CD9082F7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B47A5-5279-4149-AE4C-5F2950A3BBAE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20144-F130-4EA8-93D5-6CE8F579AD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7E190D-0CE7-4F41-AE3B-82EC14C9A273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CE0D13-897C-405D-80C0-70AAC17D0F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BB47A5-5279-4149-AE4C-5F2950A3BBAE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20144-F130-4EA8-93D5-6CE8F579AD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8684C7-93EA-4FDB-AD9C-F260AD4D76E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D8D9A-CA04-4282-9581-39BC68AE6F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0C4489-EAC4-4251-94F4-9A75CD41A355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97DB269-4B7D-4071-8157-722F6F5986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ED193F-20FF-49AE-9096-C0AF0833A1DB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04870-8838-4568-B2AB-E587E0C3DD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C45F8-431A-4D10-8E8B-BCB6A411549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4D4D7D-C2AA-4380-A43E-6C440B743D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FC8705-ED90-4A4A-B167-68DA9AC39BBF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1EC6A-826A-4C45-8F30-93ACD76844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684C7-93EA-4FDB-AD9C-F260AD4D76EB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D8D9A-CA04-4282-9581-39BC68AE6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C4489-EAC4-4251-94F4-9A75CD41A355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DB269-4B7D-4071-8157-722F6F5986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D193F-20FF-49AE-9096-C0AF0833A1DB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04870-8838-4568-B2AB-E587E0C3DD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E641B6-0CE3-4698-8C3E-F22CDAAC22E2}" type="datetimeFigureOut">
              <a:rPr lang="ru-RU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1EFD0B-ADC0-4566-B673-17DB64E24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47E641B6-0CE3-4698-8C3E-F22CDAAC22E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F11EFD0B-ADC0-4566-B673-17DB64E24E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7E641B6-0CE3-4698-8C3E-F22CDAAC22E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11EFD0B-ADC0-4566-B673-17DB64E24E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47E641B6-0CE3-4698-8C3E-F22CDAAC22E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F11EFD0B-ADC0-4566-B673-17DB64E24E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47E641B6-0CE3-4698-8C3E-F22CDAAC22E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F11EFD0B-ADC0-4566-B673-17DB64E24E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7E641B6-0CE3-4698-8C3E-F22CDAAC22E2}" type="datetimeFigureOut">
              <a:rPr lang="ru-RU" smtClean="0"/>
              <a:pPr>
                <a:defRPr/>
              </a:pPr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11EFD0B-ADC0-4566-B673-17DB64E24E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2403699"/>
          </a:xfrm>
        </p:spPr>
        <p:txBody>
          <a:bodyPr/>
          <a:lstStyle/>
          <a:p>
            <a:r>
              <a:rPr lang="ru-RU" sz="66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Серия  весёлых подвижных игр</a:t>
            </a:r>
            <a:endParaRPr lang="ru-RU" sz="6600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0152" y="4293096"/>
            <a:ext cx="2736304" cy="2016224"/>
          </a:xfrm>
        </p:spPr>
        <p:txBody>
          <a:bodyPr/>
          <a:lstStyle/>
          <a:p>
            <a:pPr algn="r"/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chemeClr val="accent3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441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dirty="0" smtClean="0"/>
              <a:t>Попроси маму или папу помочь тебе подвесить колокольчик на веревке. А теперь пусть твои гости по очереди бросают маленький мячик. Колокольчик зазвенел, значит, бросок был точным и попавшему игроку засчитывается одно очко.</a:t>
            </a:r>
            <a:br>
              <a:rPr lang="ru-RU" sz="1800" b="1" dirty="0" smtClean="0"/>
            </a:br>
            <a:r>
              <a:rPr lang="ru-RU" sz="1800" b="1" dirty="0" smtClean="0"/>
              <a:t>У кого больше очков наберется?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26" y="500042"/>
            <a:ext cx="8786874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КОЛО-КОЛО-КОЛОКОЛЬЧИК!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28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6" name="Picture 5" descr="C:\Documents and Settings\Юлечка\Рабочий стол\картинки\колоколь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071538" y="1500174"/>
            <a:ext cx="6881813" cy="35718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algn="r" eaLnBrk="1" hangingPunct="1"/>
            <a:r>
              <a:rPr lang="ru-RU" sz="2000" b="1" dirty="0" smtClean="0">
                <a:solidFill>
                  <a:srgbClr val="C00000"/>
                </a:solidFill>
              </a:rPr>
              <a:t>Помнишь, 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веселый бег в мешках,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Если у тебя нет мешка,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 можно зажать ногами мячик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и бежать с ним.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/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Кто первый потерял мячик,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тот или выбывает из игры,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или начинает с самого начала.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57313" y="5572125"/>
            <a:ext cx="6400800" cy="828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28604"/>
            <a:ext cx="8501122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НАПЕРЕГОНКИ С </a:t>
            </a:r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МЯЧИКОМ</a:t>
            </a:r>
          </a:p>
        </p:txBody>
      </p:sp>
      <p:pic>
        <p:nvPicPr>
          <p:cNvPr id="12293" name="Picture 5" descr="C:\Documents and Settings\Юлечка\Рабочий стол\картинки\прыг мяч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00174"/>
            <a:ext cx="4071966" cy="50230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algn="r" eaLnBrk="1" hangingPunct="1"/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Нет игры смешнее и веселее .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Кто быстрее добежит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>
                <a:solidFill>
                  <a:srgbClr val="C00000"/>
                </a:solidFill>
              </a:rPr>
              <a:t>до цели с воздушным шариком?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>
                <a:solidFill>
                  <a:srgbClr val="C00000"/>
                </a:solidFill>
              </a:rPr>
              <a:t>Шарик можно толкать руками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>
                <a:solidFill>
                  <a:srgbClr val="C00000"/>
                </a:solidFill>
              </a:rPr>
              <a:t>ногами, головой – чем угодно,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>
                <a:solidFill>
                  <a:srgbClr val="C00000"/>
                </a:solidFill>
              </a:rPr>
              <a:t>лишь бы он не коснулся пола. </a:t>
            </a: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кого шарик лопнул,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тот выбывает из игры.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1800" b="1" dirty="0" smtClean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85728"/>
            <a:ext cx="785818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БЕГ С ШАРИКАМИ 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1128713" cy="328613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13317" name="Picture 5" descr="C:\Documents and Settings\Юлечка\Рабочий стол\картинки\бег с шарикам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358888"/>
            <a:ext cx="4500594" cy="50506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eaLnBrk="1" hangingPunct="1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z="1800" b="1" smtClean="0">
                <a:solidFill>
                  <a:srgbClr val="C00000"/>
                </a:solidFill>
              </a:rPr>
              <a:t> </a:t>
            </a:r>
            <a:br>
              <a:rPr lang="ru-RU" sz="1800" b="1" smtClean="0">
                <a:solidFill>
                  <a:srgbClr val="C00000"/>
                </a:solidFill>
              </a:rPr>
            </a:br>
            <a:r>
              <a:rPr lang="ru-RU" sz="1800" b="1" smtClean="0">
                <a:solidFill>
                  <a:srgbClr val="C00000"/>
                </a:solidFill>
              </a:rPr>
              <a:t/>
            </a:r>
            <a:br>
              <a:rPr lang="ru-RU" sz="1800" b="1" smtClean="0">
                <a:solidFill>
                  <a:srgbClr val="C00000"/>
                </a:solidFill>
              </a:rPr>
            </a:br>
            <a:r>
              <a:rPr lang="ru-RU" sz="1800" b="1" smtClean="0">
                <a:solidFill>
                  <a:srgbClr val="C00000"/>
                </a:solidFill>
              </a:rPr>
              <a:t/>
            </a:r>
            <a:br>
              <a:rPr lang="ru-RU" sz="1800" b="1" smtClean="0">
                <a:solidFill>
                  <a:srgbClr val="C00000"/>
                </a:solidFill>
              </a:rPr>
            </a:br>
            <a:r>
              <a:rPr lang="ru-RU" sz="1800" b="1" smtClean="0">
                <a:solidFill>
                  <a:srgbClr val="C00000"/>
                </a:solidFill>
              </a:rPr>
              <a:t/>
            </a:r>
            <a:br>
              <a:rPr lang="ru-RU" sz="1800" b="1" smtClean="0">
                <a:solidFill>
                  <a:srgbClr val="C00000"/>
                </a:solidFill>
              </a:rPr>
            </a:br>
            <a:r>
              <a:rPr lang="ru-RU" sz="1800" b="1" smtClean="0">
                <a:solidFill>
                  <a:srgbClr val="C00000"/>
                </a:solidFill>
              </a:rPr>
              <a:t/>
            </a:r>
            <a:br>
              <a:rPr lang="ru-RU" sz="1800" b="1" smtClean="0">
                <a:solidFill>
                  <a:srgbClr val="C00000"/>
                </a:solidFill>
              </a:rPr>
            </a:br>
            <a:r>
              <a:rPr lang="ru-RU" sz="1800" b="1" smtClean="0">
                <a:solidFill>
                  <a:srgbClr val="C00000"/>
                </a:solidFill>
              </a:rPr>
              <a:t>В эту игру хорошо играть дома. Миша сложил в мешок много самых разных игрушек. Игрокам по очереди завязывают глаза, они суют руку в мешок и пытаются угадать, что им попалось: кукла, машинка, мяч или скакалка.</a:t>
            </a:r>
            <a:br>
              <a:rPr lang="ru-RU" sz="1800" b="1" smtClean="0">
                <a:solidFill>
                  <a:srgbClr val="C00000"/>
                </a:solidFill>
              </a:rPr>
            </a:br>
            <a:r>
              <a:rPr lang="ru-RU" sz="1800" b="1" smtClean="0">
                <a:solidFill>
                  <a:srgbClr val="C00000"/>
                </a:solidFill>
              </a:rPr>
              <a:t/>
            </a:r>
            <a:br>
              <a:rPr lang="ru-RU" sz="1800" b="1" smtClean="0">
                <a:solidFill>
                  <a:srgbClr val="C00000"/>
                </a:solidFill>
              </a:rPr>
            </a:br>
            <a:r>
              <a:rPr lang="ru-RU" sz="2400" b="1" smtClean="0">
                <a:solidFill>
                  <a:srgbClr val="002060"/>
                </a:solidFill>
              </a:rPr>
              <a:t>Кто больше наберет игрушек!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428604"/>
            <a:ext cx="785818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МЕШОК С ЗАГАДКАМИ 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0005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12293" name="Picture 5" descr="C:\Documents and Settings\Юлечка\Рабочий стол\картинки\меш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428736"/>
            <a:ext cx="6583363" cy="31813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>
          <a:xfrm>
            <a:off x="285750" y="642938"/>
            <a:ext cx="8501063" cy="5857875"/>
          </a:xfrm>
        </p:spPr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Если у тебя нет мешка и его трудно найти, повесь игрушки на веревке. Завяжи игрокам глаза, пусть они найдут игрушку на веревке и потрогают ее. 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Кто скорее даст правильный ответ?.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28604"/>
            <a:ext cx="857256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+mn-lt"/>
              </a:rPr>
              <a:t>ИГРУШКИ НА ВЕРЕВОЧКЕ </a:t>
            </a:r>
          </a:p>
        </p:txBody>
      </p:sp>
      <p:pic>
        <p:nvPicPr>
          <p:cNvPr id="13317" name="Picture 5" descr="C:\Documents and Settings\Юлечка\Рабочий стол\картинки\вере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500174"/>
            <a:ext cx="6500858" cy="33575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Для этой игры нужны две соломинки и листок бумаги. Играющие встают друг против друга. По команде они начинают дуть в соломинку с такой силой, </a:t>
            </a:r>
            <a:b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чтобы бумажка прилипла к соломинке другого игрока. </a:t>
            </a:r>
            <a:b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Но главное – она не должна упасть. Та пара игроков, у которых  бумажка упадет, должна исполнить какую-нибудь песенку.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85728"/>
            <a:ext cx="7858180" cy="101566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+mn-lt"/>
              </a:rPr>
              <a:t>ДВЕ  СОЛОМИНКИ 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0005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17413" name="Picture 5" descr="C:\Documents and Settings\Юлечка\Рабочий стол\картинки\две соломин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357298"/>
            <a:ext cx="7040563" cy="33766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algn="r"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Видишь, какие разные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мишени  можно придумать.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Выкопай лунки,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поставь рядом с ними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картонки с цифрами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b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Кому удалось забросить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больше всего камней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самую дальнюю лунку,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тот и победил.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endParaRPr lang="ru-RU" sz="1800" b="1" dirty="0" smtClean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57166"/>
            <a:ext cx="785818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+mn-lt"/>
              </a:rPr>
              <a:t>МИШЕНЬ  - ЛУНКА </a:t>
            </a:r>
          </a:p>
        </p:txBody>
      </p:sp>
      <p:pic>
        <p:nvPicPr>
          <p:cNvPr id="16389" name="Picture 5" descr="C:\Documents and Settings\Юлечка\Рабочий стол\картинки\мишень лун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72828"/>
            <a:ext cx="4752528" cy="48992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ctrTitle"/>
          </p:nvPr>
        </p:nvSpPr>
        <p:spPr>
          <a:xfrm>
            <a:off x="285750" y="714374"/>
            <a:ext cx="8501063" cy="5810969"/>
          </a:xfrm>
        </p:spPr>
        <p:txBody>
          <a:bodyPr/>
          <a:lstStyle/>
          <a:p>
            <a:pPr eaLnBrk="1" hangingPunct="1"/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00B0F0"/>
                </a:solidFill>
              </a:rPr>
              <a:t>В этой игре детям садятся в кружок и незаметно передают друг другу монетку или колечко. А ведущий  пытается угадать, у кого оно сейчас в руке. </a:t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2000" dirty="0" smtClean="0">
                <a:solidFill>
                  <a:srgbClr val="00B0F0"/>
                </a:solidFill>
              </a:rPr>
              <a:t>Если он  правильно угадал, то на его месте садиться тот, </a:t>
            </a:r>
            <a:br>
              <a:rPr lang="ru-RU" sz="2000" dirty="0" smtClean="0">
                <a:solidFill>
                  <a:srgbClr val="00B0F0"/>
                </a:solidFill>
              </a:rPr>
            </a:br>
            <a:r>
              <a:rPr lang="ru-RU" sz="2000" dirty="0" smtClean="0">
                <a:solidFill>
                  <a:srgbClr val="00B0F0"/>
                </a:solidFill>
              </a:rPr>
              <a:t>у кого оказалось колечко.</a:t>
            </a:r>
            <a:br>
              <a:rPr lang="ru-RU" sz="2000" dirty="0" smtClean="0">
                <a:solidFill>
                  <a:srgbClr val="00B0F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1800" b="1" dirty="0" smtClean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14290"/>
            <a:ext cx="8929718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+mn-lt"/>
              </a:rPr>
              <a:t>КОЛЕЧКО, КОЛЕЧКО,  ВЫЙДИ НА КРЫЛЕЧКО! </a:t>
            </a:r>
          </a:p>
        </p:txBody>
      </p:sp>
      <p:pic>
        <p:nvPicPr>
          <p:cNvPr id="17414" name="Picture 6" descr="C:\Documents and Settings\Юлечка\Рабочий стол\картинки\колечк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996952"/>
            <a:ext cx="5376660" cy="33251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6516216" y="3429000"/>
            <a:ext cx="2088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002060"/>
                </a:solidFill>
              </a:rPr>
              <a:t>Источники:</a:t>
            </a:r>
            <a:br>
              <a:rPr lang="ru-RU" sz="1000" b="1" dirty="0">
                <a:solidFill>
                  <a:srgbClr val="002060"/>
                </a:solidFill>
              </a:rPr>
            </a:br>
            <a:r>
              <a:rPr lang="ru-RU" sz="1000" b="1" dirty="0" err="1">
                <a:solidFill>
                  <a:srgbClr val="002060"/>
                </a:solidFill>
              </a:rPr>
              <a:t>Рольф</a:t>
            </a:r>
            <a:r>
              <a:rPr lang="ru-RU" sz="1000" b="1" dirty="0">
                <a:solidFill>
                  <a:srgbClr val="002060"/>
                </a:solidFill>
              </a:rPr>
              <a:t> </a:t>
            </a:r>
            <a:r>
              <a:rPr lang="ru-RU" sz="1000" b="1" dirty="0" err="1">
                <a:solidFill>
                  <a:srgbClr val="002060"/>
                </a:solidFill>
              </a:rPr>
              <a:t>Каука</a:t>
            </a:r>
            <a:r>
              <a:rPr lang="ru-RU" sz="1000" b="1" dirty="0">
                <a:solidFill>
                  <a:srgbClr val="002060"/>
                </a:solidFill>
              </a:rPr>
              <a:t>  «Медвежонок Миша. Играем вместе с Мишей» ,</a:t>
            </a:r>
            <a:br>
              <a:rPr lang="ru-RU" sz="1000" b="1" dirty="0">
                <a:solidFill>
                  <a:srgbClr val="002060"/>
                </a:solidFill>
              </a:rPr>
            </a:br>
            <a:r>
              <a:rPr lang="ru-RU" sz="1000" b="1" dirty="0">
                <a:solidFill>
                  <a:srgbClr val="002060"/>
                </a:solidFill>
              </a:rPr>
              <a:t>ЗАО «ЭКСМО - Пресс» , М</a:t>
            </a:r>
            <a:br>
              <a:rPr lang="ru-RU" sz="1000" b="1" dirty="0">
                <a:solidFill>
                  <a:srgbClr val="002060"/>
                </a:solidFill>
              </a:rPr>
            </a:b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1800" b="1" dirty="0" smtClean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3515032"/>
            <a:ext cx="8215370" cy="27714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prstTxWarp prst="textCanDow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</a:rPr>
              <a:t>ВЕСЕЛЫЕ </a:t>
            </a:r>
            <a:r>
              <a:rPr lang="ru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</a:rPr>
              <a:t>ИГРЫ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</a:rPr>
              <a:t>ДЛЯ ТЕБЯ И ТВОИХ ДРУЗЕЙ </a:t>
            </a:r>
            <a:endParaRPr lang="ru-RU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n-lt"/>
            </a:endParaRPr>
          </a:p>
        </p:txBody>
      </p:sp>
      <p:pic>
        <p:nvPicPr>
          <p:cNvPr id="6" name="Picture 3" descr="C:\Documents and Settings\Юлечка\Рабочий стол\картинки\заставка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687"/>
            <a:ext cx="2857520" cy="3182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4" descr="C:\Documents and Settings\Юлечка\Рабочий стол\картинки\заставка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1287" y="400015"/>
            <a:ext cx="3000364" cy="3003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7454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357188" y="357188"/>
            <a:ext cx="8501062" cy="6072187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В столовую ложку-положи картошку–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вперед.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Поставь игроков в ряд,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а теперь по команде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через стол и </a:t>
            </a:r>
            <a:r>
              <a:rPr lang="ru-RU" sz="2000" b="1" dirty="0" err="1" smtClean="0">
                <a:solidFill>
                  <a:srgbClr val="C00000"/>
                </a:solidFill>
              </a:rPr>
              <a:t>таберет</a:t>
            </a:r>
            <a:r>
              <a:rPr lang="ru-RU" sz="2000" b="1" dirty="0" smtClean="0">
                <a:solidFill>
                  <a:srgbClr val="C00000"/>
                </a:solidFill>
              </a:rPr>
              <a:t>, через стул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и велосипед…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все преграды позади,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ну а в ложке – посмотри!.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Кто не уронил картофелину,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тот и победил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1800" b="1" dirty="0" smtClean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57166"/>
            <a:ext cx="778674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КТО  КАРТОШКУ ДОНЕСЕТ?</a:t>
            </a:r>
          </a:p>
        </p:txBody>
      </p:sp>
      <p:pic>
        <p:nvPicPr>
          <p:cNvPr id="3077" name="Picture 5" descr="C:\Documents and Settings\Юлечка\Рабочий стол\картинки\1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357158" y="1357298"/>
            <a:ext cx="4000528" cy="51104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357188" y="642938"/>
            <a:ext cx="8501062" cy="5786437"/>
          </a:xfrm>
        </p:spPr>
        <p:txBody>
          <a:bodyPr/>
          <a:lstStyle/>
          <a:p>
            <a:pPr algn="r" eaLnBrk="1" hangingPunct="1"/>
            <a:r>
              <a:rPr lang="ru-RU" sz="2000" b="1" dirty="0" smtClean="0">
                <a:solidFill>
                  <a:srgbClr val="C00000"/>
                </a:solidFill>
              </a:rPr>
              <a:t>Для   этой игры тебе нужны: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 печенье, конфеты,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шоколад, мармелад,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орехи, миндаль и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даже салат, гвоздика, корица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горчица, варенье.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/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Скажи-ка,  чем пахнет угощение? 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Завяжи глаза друзьям и задавай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им по очереди «вкусные загадки».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357166"/>
            <a:ext cx="8001056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ВКУСНЫЕ  ЗАГАДКИ</a:t>
            </a:r>
          </a:p>
        </p:txBody>
      </p:sp>
      <p:pic>
        <p:nvPicPr>
          <p:cNvPr id="4101" name="Picture 5" descr="C:\Documents and Settings\Юлечка\Рабочий стол\картинки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57298"/>
            <a:ext cx="3886574" cy="5286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1547663" y="1280496"/>
            <a:ext cx="7344817" cy="5148879"/>
          </a:xfrm>
        </p:spPr>
        <p:txBody>
          <a:bodyPr>
            <a:normAutofit/>
          </a:bodyPr>
          <a:lstStyle/>
          <a:p>
            <a:pPr algn="r" eaLnBrk="1" hangingPunct="1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Легкое перышко</a:t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или пакетик </a:t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дуть друг другу</a:t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через препятствие, </a:t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чтоб оно не упало</a:t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на своей территории </a:t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У кого перо теперь?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57166"/>
            <a:ext cx="757242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ЛЕГКОЕ 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ПЕРЫШКО 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pic>
        <p:nvPicPr>
          <p:cNvPr id="32770" name="Picture 2" descr="C:\Documents and Settings\Юлечка\Рабочий стол\картинки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72816"/>
            <a:ext cx="3567910" cy="43907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5220072" y="1033146"/>
            <a:ext cx="3638178" cy="5396230"/>
          </a:xfrm>
        </p:spPr>
        <p:txBody>
          <a:bodyPr/>
          <a:lstStyle/>
          <a:p>
            <a:pPr eaLnBrk="1" hangingPunct="1"/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Три шарика в руках у одного  игрока,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и три шарика у другого.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По команде побежали – раз!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И шарики упали…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У кого на финише в руках останется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больше шариков, тот и победил.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571480"/>
            <a:ext cx="7572428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ВОЗДУШНЫЕ  ШАРИКИ </a:t>
            </a:r>
          </a:p>
        </p:txBody>
      </p:sp>
      <p:pic>
        <p:nvPicPr>
          <p:cNvPr id="5125" name="Picture 5" descr="C:\Documents and Settings\Юлечка\Рабочий стол\картинки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2060848"/>
            <a:ext cx="4536504" cy="41381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Существует  эта игра  </a:t>
            </a:r>
            <a:r>
              <a:rPr lang="ru-RU" sz="2000" b="1" dirty="0" err="1" smtClean="0">
                <a:solidFill>
                  <a:srgbClr val="FF0000"/>
                </a:solidFill>
              </a:rPr>
              <a:t>давным</a:t>
            </a:r>
            <a:r>
              <a:rPr lang="ru-RU" sz="2000" b="1" dirty="0" smtClean="0">
                <a:solidFill>
                  <a:srgbClr val="FF0000"/>
                </a:solidFill>
              </a:rPr>
              <a:t> - давно и всегда доставляет много радости играющим. Можно усложнить игру. Подвязать веревкой мешок на поясе, в руки взять ложку с камешком или с шариком.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Кто быстрее доберется до финиша и не уронит  камешек – тот и победит.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500042"/>
            <a:ext cx="6572296" cy="10156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НАПЕРЕГОНКИ</a:t>
            </a:r>
          </a:p>
        </p:txBody>
      </p:sp>
      <p:pic>
        <p:nvPicPr>
          <p:cNvPr id="7174" name="Picture 6" descr="C:\Documents and Settings\Юлечка\Рабочий стол\картинки\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844824"/>
            <a:ext cx="6072230" cy="30718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dirty="0" smtClean="0"/>
              <a:t>Ты  знаешь,  как нужно ходить по топкому болоту, чтобы не провалиться. По кочкам.  А кочками у тебя могут стать разноцветные картонные кружки или обручи. Старайся бросить кружок подальше, чтобы быстрее добежать до цели, но так, чтобы при этом не упасть в болото. Иначе тебе придется выбыть из игры.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500042"/>
            <a:ext cx="7858180" cy="9233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БЕГУ, БЕГУ ПО КОЧКАМ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28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8197" name="Picture 5" descr="C:\Documents and Settings\Юлечка\Рабочий стол\картинки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700808"/>
            <a:ext cx="6729413" cy="33575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ctrTitle"/>
          </p:nvPr>
        </p:nvSpPr>
        <p:spPr>
          <a:xfrm>
            <a:off x="357188" y="714375"/>
            <a:ext cx="8501062" cy="5857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1800" b="1" dirty="0" smtClean="0">
                <a:solidFill>
                  <a:srgbClr val="7030A0"/>
                </a:solidFill>
              </a:rPr>
              <a:t>Наверняка у вас в доме есть пустые консервные банки или ведёрки из под майонеза. Собери их, проделай в  каждой по две дырки и просунь сквозь них</a:t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 веревки. Вот какие смешные башмачки надевают играющие. Кто первый достигнет финиша, не упадет ни разу и не потеряет банку, тот и победил. Но если кто-то потерял банку и встал ногой на землю, ему надо начинать сначала.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357166"/>
            <a:ext cx="7715304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ХОДЬБА НА БАНКАХ</a:t>
            </a:r>
          </a:p>
        </p:txBody>
      </p:sp>
      <p:pic>
        <p:nvPicPr>
          <p:cNvPr id="9221" name="Picture 5" descr="C:\Documents and Settings\Юлечка\Рабочий стол\картинки\бан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214414" y="1556792"/>
            <a:ext cx="6215105" cy="3429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69</Words>
  <Application>Microsoft Office PowerPoint</Application>
  <PresentationFormat>Экран (4:3)</PresentationFormat>
  <Paragraphs>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Тема Office</vt:lpstr>
      <vt:lpstr>Кнопка</vt:lpstr>
      <vt:lpstr>Волна</vt:lpstr>
      <vt:lpstr>Исполнительная</vt:lpstr>
      <vt:lpstr>Апекс</vt:lpstr>
      <vt:lpstr>Углы</vt:lpstr>
      <vt:lpstr>Серия  весёлых подвижных игр</vt:lpstr>
      <vt:lpstr>    </vt:lpstr>
      <vt:lpstr>           В столовую ложку-положи картошку– вперед.   Поставь игроков в ряд,  а теперь по команде  через стол и таберет, через стул  и велосипед…  все преграды позади,  ну а в ложке – посмотри!.   Кто не уронил картофелину,  тот и победил.   </vt:lpstr>
      <vt:lpstr>Для   этой игры тебе нужны:  печенье, конфеты,  шоколад, мармелад, орехи, миндаль и  даже салат, гвоздика, корица горчица, варенье.     Скажи-ка,  чем пахнет угощение?  Завяжи глаза друзьям и задавай  им по очереди «вкусные загадки». </vt:lpstr>
      <vt:lpstr>Легкое перышко или пакетик  дуть друг другу через препятствие,  чтоб оно не упало  на своей территории  У кого перо теперь?        </vt:lpstr>
      <vt:lpstr> Три шарика в руках у одного  игрока,   и три шарика у другого.  По команде побежали – раз!  И шарики упали…  У кого на финише в руках останется  больше шариков, тот и победил.</vt:lpstr>
      <vt:lpstr>      Существует  эта игра  давным - давно и всегда доставляет много радости играющим. Можно усложнить игру. Подвязать веревкой мешок на поясе, в руки взять ложку с камешком или с шариком.  Кто быстрее доберется до финиша и не уронит  камешек – тот и победит.</vt:lpstr>
      <vt:lpstr>      Ты  знаешь,  как нужно ходить по топкому болоту, чтобы не провалиться. По кочкам.  А кочками у тебя могут стать разноцветные картонные кружки или обручи. Старайся бросить кружок подальше, чтобы быстрее добежать до цели, но так, чтобы при этом не упасть в болото. Иначе тебе придется выбыть из игры. </vt:lpstr>
      <vt:lpstr>       Наверняка у вас в доме есть пустые консервные банки или ведёрки из под майонеза. Собери их, проделай в  каждой по две дырки и просунь сквозь них  веревки. Вот какие смешные башмачки надевают играющие. Кто первый достигнет финиша, не упадет ни разу и не потеряет банку, тот и победил. Но если кто-то потерял банку и встал ногой на землю, ему надо начинать сначала.</vt:lpstr>
      <vt:lpstr>       Попроси маму или папу помочь тебе подвесить колокольчик на веревке. А теперь пусть твои гости по очереди бросают маленький мячик. Колокольчик зазвенел, значит, бросок был точным и попавшему игроку засчитывается одно очко. У кого больше очков наберется?</vt:lpstr>
      <vt:lpstr>Помнишь,   веселый бег в мешках, Если у тебя нет мешка,  можно зажать ногами мячик  и бежать с ним.       Кто первый потерял мячик,  тот или выбывает из игры,  или начинает с самого начала.  </vt:lpstr>
      <vt:lpstr> Нет игры смешнее и веселее . Кто быстрее добежит  до цели с воздушным шариком? Шарик можно толкать руками ногами, головой – чем угодно,  лишь бы он не коснулся пола.    У кого шарик лопнул,  тот выбывает из игры.   </vt:lpstr>
      <vt:lpstr>          В эту игру хорошо играть дома. Миша сложил в мешок много самых разных игрушек. Игрокам по очереди завязывают глаза, они суют руку в мешок и пытаются угадать, что им попалось: кукла, машинка, мяч или скакалка.  Кто больше наберет игрушек!</vt:lpstr>
      <vt:lpstr>        Если у тебя нет мешка и его трудно найти, повесь игрушки на веревке. Завяжи игрокам глаза, пусть они найдут игрушку на веревке и потрогают ее.  Кто скорее даст правильный ответ?.</vt:lpstr>
      <vt:lpstr>        Для этой игры нужны две соломинки и листок бумаги. Играющие встают друг против друга. По команде они начинают дуть в соломинку с такой силой,  чтобы бумажка прилипла к соломинке другого игрока.   Но главное – она не должна упасть. Та пара игроков, у которых  бумажка упадет, должна исполнить какую-нибудь песенку.</vt:lpstr>
      <vt:lpstr> Видишь, какие разные  мишени  можно придумать.  Выкопай лунки,  поставь рядом с ними  картонки с цифрами.     Кому удалось забросить  больше всего камней в самую дальнюю лунку,  тот и победил.      </vt:lpstr>
      <vt:lpstr>      В этой игре детям садятся в кружок и незаметно передают друг другу монетку или колечко. А ведущий  пытается угадать, у кого оно сейчас в руке.  Если он  правильно угадал, то на его месте садиться тот,  у кого оказалось колечко.       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Юлечка</dc:creator>
  <cp:lastModifiedBy>Анна</cp:lastModifiedBy>
  <cp:revision>79</cp:revision>
  <dcterms:created xsi:type="dcterms:W3CDTF">2012-02-29T10:30:50Z</dcterms:created>
  <dcterms:modified xsi:type="dcterms:W3CDTF">2014-04-04T01:50:44Z</dcterms:modified>
</cp:coreProperties>
</file>