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7" r:id="rId4"/>
    <p:sldId id="278" r:id="rId5"/>
    <p:sldId id="261" r:id="rId6"/>
    <p:sldId id="268" r:id="rId7"/>
    <p:sldId id="280" r:id="rId8"/>
    <p:sldId id="262" r:id="rId9"/>
    <p:sldId id="275" r:id="rId10"/>
    <p:sldId id="264" r:id="rId11"/>
    <p:sldId id="281" r:id="rId12"/>
    <p:sldId id="263" r:id="rId13"/>
    <p:sldId id="279" r:id="rId14"/>
    <p:sldId id="265" r:id="rId15"/>
    <p:sldId id="284" r:id="rId16"/>
    <p:sldId id="282" r:id="rId17"/>
    <p:sldId id="283" r:id="rId18"/>
    <p:sldId id="257" r:id="rId19"/>
    <p:sldId id="285" r:id="rId20"/>
    <p:sldId id="277" r:id="rId21"/>
    <p:sldId id="258" r:id="rId22"/>
    <p:sldId id="270" r:id="rId23"/>
    <p:sldId id="289" r:id="rId24"/>
    <p:sldId id="259" r:id="rId25"/>
    <p:sldId id="286" r:id="rId26"/>
    <p:sldId id="271" r:id="rId27"/>
    <p:sldId id="27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ownloads\6205dcb592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929198"/>
            <a:ext cx="5586394" cy="1143008"/>
          </a:xfrm>
        </p:spPr>
        <p:txBody>
          <a:bodyPr anchor="ctr" anchorCtr="1">
            <a:prstTxWarp prst="textChevron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Права ребенка</a:t>
            </a:r>
            <a:endParaRPr lang="ru-RU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slide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45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User\Downloads\419626379a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5" y="4143380"/>
            <a:ext cx="3535795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User\Downloads\99157991_large_7c49219d79e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3857628"/>
            <a:ext cx="3357586" cy="2607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User\Downloads\3102906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290"/>
            <a:ext cx="3885405" cy="31083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Users\User\Downloads\1282582553_115308010_1-----1282582553-1-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2428868"/>
            <a:ext cx="2857500" cy="2500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 descr="C:\Users\User\Downloads\1259516725_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43636" y="500042"/>
            <a:ext cx="2886076" cy="2886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929058" y="142852"/>
            <a:ext cx="2500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Чтобы вырасти успешным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Надо много знать, уметь.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Чтобы вырасти большим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Недостаточно питанья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Мы использовать должны 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Право на …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wnloads\slide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>
            <a:normAutofit fontScale="90000"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Ты, я, он, она –вместе дружная семья,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Спорим, дружим и прощаем,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Свои мысли выражаем.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Можем сами мы решать, 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что нам делать, как играть</a:t>
            </a: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3" descr="C:\Users\User\Downloads\966643-0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1428736"/>
            <a:ext cx="3014062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9" descr="C:\Users\User\Downloads\1353425924_stihi_pro_luchshego_drug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929066"/>
            <a:ext cx="3653747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 descr="J:\дети\88dd49ff56710d8bc72b42ce0e05ba46bc81cc8731743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000504"/>
            <a:ext cx="4001538" cy="26645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C:\Users\User\Downloads\1279912879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786058"/>
            <a:ext cx="2571738" cy="2571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J:\дети\7a5beb0fd02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142852"/>
            <a:ext cx="3857652" cy="2962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slide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45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86106" cy="58259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</a:rPr>
              <a:t>Чтоб здоровым быть всегда,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r>
              <a:rPr lang="ru-RU" sz="1600" b="1" i="1" dirty="0" smtClean="0">
                <a:solidFill>
                  <a:srgbClr val="7030A0"/>
                </a:solidFill>
              </a:rPr>
              <a:t>Нужна вкусная еда.</a:t>
            </a:r>
            <a:br>
              <a:rPr lang="ru-RU" sz="1600" b="1" i="1" dirty="0" smtClean="0">
                <a:solidFill>
                  <a:srgbClr val="7030A0"/>
                </a:solidFill>
              </a:rPr>
            </a:br>
            <a:endParaRPr lang="ru-RU" sz="16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ownloads\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4429125" cy="2943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0" name="Picture 2" descr="C:\Users\User\Downloads\b1df1c2e99e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928670"/>
            <a:ext cx="3890469" cy="5286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User\Downloads\ly7170a9a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4071942"/>
            <a:ext cx="3571900" cy="2613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User\Downloads\56921156_1269511270_Prava_rebenka_0005_novuyy_razm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1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User\Downloads\1336031171_itvueajs2lxyq6e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14290"/>
            <a:ext cx="4472017" cy="279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214290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Мама работала.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Папа трудился,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А я в детском садике все находился.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Все кто устал от работы нелегкой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Имеют полное право на …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(отдых)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7" name="Picture 10" descr="C:\Users\User\Downloads\3057159694a4c8596857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3429000"/>
            <a:ext cx="4024320" cy="2693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User\Downloads\post27956_img1_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357562"/>
            <a:ext cx="4191008" cy="3346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ownloads\slid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2257412" cy="1143000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7030A0"/>
                </a:solidFill>
              </a:rPr>
              <a:t>Если дети заболели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Плохо чувствуют себя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И у них бронхит, ангина, 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Пневмония, скарлатина,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Слышен детский крик и плач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Вам поможет только …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(врач)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ownloads\383724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57752" y="285728"/>
            <a:ext cx="4033898" cy="2686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 descr="C:\Users\User\Downloads\1256401712_1244091172_bezimeni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051058" cy="3257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User\Downloads\f058491f229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143248"/>
            <a:ext cx="4500574" cy="3412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2" y="4357694"/>
            <a:ext cx="3852890" cy="232886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Отдыхать, играть в компьютер!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Ну а если мама будет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Отрывать от монитора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 твердить что это вредно,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Ты напомни ей про право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Свой досуг препровождать!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Выражай свободу слова: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Это право тоже есть!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Заподозрил дядю Петю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 бородой Деда Мороза-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Сразу так и говори!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Если что-то ты забудешь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Из своих законных прав,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То листай такой документ,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Что Конвенцией зовется!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58" y="4429132"/>
            <a:ext cx="4043362" cy="225742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  Если ты еще ребенок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B не вылез из пеленок,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Знай, что ты имеешь много,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Очень много разных прав!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Только-только ты родился,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Сразу ты вступил в права: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Право  жить и называться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Машей, Лешей и Анфисой,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Знать о том, что мама с папой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У тебя отныне есть!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Стал ты сразу гражданином!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Подрастешь, и будет право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 школу изредка ходить,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Отдыхать, играть в компьютер!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Ну а если мама будет</a:t>
            </a:r>
            <a:endParaRPr lang="ru-RU" dirty="0"/>
          </a:p>
        </p:txBody>
      </p:sp>
      <p:pic>
        <p:nvPicPr>
          <p:cNvPr id="5" name="Picture 2" descr="C:\Users\User\Downloads\7740cb48ed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6786610" cy="41504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J:\дети\325fbbf30b14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94" y="214290"/>
            <a:ext cx="3428996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49" name="Picture 5" descr="J:\дети\6732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29000"/>
            <a:ext cx="3911191" cy="312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750" name="Picture 6" descr="J:\дети\82365173_large_d2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357562"/>
            <a:ext cx="4311009" cy="3230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571480"/>
            <a:ext cx="3114668" cy="182879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b="1" i="1" dirty="0" smtClean="0">
                <a:solidFill>
                  <a:srgbClr val="7030A0"/>
                </a:solidFill>
              </a:rPr>
              <a:t>Всех по-разному зовут: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Кот - Мурлыка,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Пес - Барбос, 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Даже нашу козочку 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Зовут красиво – Розочка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Настя, Вика и Данила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Все имеют своё …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(имя)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p26_prr_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13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slide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257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4000504"/>
            <a:ext cx="304800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User\Downloads\documentary-on-disabled-children-at-goethe-institu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286250" cy="3219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User\Downloads\img4be1e9f15a9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429000"/>
            <a:ext cx="3833800" cy="3313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1" name="Picture 5" descr="C:\Users\User\Downloads\m_190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214290"/>
            <a:ext cx="2500330" cy="3117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1d08da5c9cc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462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786322"/>
            <a:ext cx="528641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Права, обязанности надо знать.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только знать, но соблюдать.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Тогда легко нам будет жить,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Играть, дружить и не тужить.</a:t>
            </a: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73923811_1213215558_dandelionsmemo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347185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</a:t>
            </a:r>
            <a:r>
              <a:rPr lang="ru-RU" sz="1800" b="1" i="1" dirty="0" smtClean="0"/>
              <a:t>Знают все, как дважды два,</a:t>
            </a:r>
            <a:br>
              <a:rPr lang="ru-RU" sz="1800" b="1" i="1" dirty="0" smtClean="0"/>
            </a:br>
            <a:r>
              <a:rPr lang="ru-RU" sz="1800" b="1" i="1" dirty="0" smtClean="0"/>
              <a:t>У ребенка есть права:</a:t>
            </a:r>
            <a:br>
              <a:rPr lang="ru-RU" sz="1800" b="1" i="1" dirty="0" smtClean="0"/>
            </a:br>
            <a:r>
              <a:rPr lang="ru-RU" sz="1800" b="1" i="1" dirty="0" smtClean="0"/>
              <a:t>Руки мыть и уши,</a:t>
            </a:r>
            <a:br>
              <a:rPr lang="ru-RU" sz="1800" b="1" i="1" dirty="0" smtClean="0"/>
            </a:br>
            <a:r>
              <a:rPr lang="ru-RU" sz="1800" b="1" i="1" dirty="0" smtClean="0"/>
              <a:t>Много каши кушать,</a:t>
            </a:r>
            <a:br>
              <a:rPr lang="ru-RU" sz="1800" b="1" i="1" dirty="0" smtClean="0"/>
            </a:br>
            <a:r>
              <a:rPr lang="ru-RU" sz="1800" b="1" i="1" dirty="0" smtClean="0"/>
              <a:t>Утром заправлять кровать,</a:t>
            </a:r>
            <a:br>
              <a:rPr lang="ru-RU" sz="1800" b="1" i="1" dirty="0" smtClean="0"/>
            </a:br>
            <a:r>
              <a:rPr lang="ru-RU" sz="1800" b="1" i="1" dirty="0" smtClean="0"/>
              <a:t>По хозяйству помогать,</a:t>
            </a:r>
            <a:br>
              <a:rPr lang="ru-RU" sz="1800" b="1" i="1" dirty="0" smtClean="0"/>
            </a:br>
            <a:r>
              <a:rPr lang="ru-RU" sz="1800" b="1" i="1" dirty="0" smtClean="0"/>
              <a:t>Хорошо учиться, </a:t>
            </a:r>
            <a:br>
              <a:rPr lang="ru-RU" sz="1800" b="1" i="1" dirty="0" smtClean="0"/>
            </a:br>
            <a:r>
              <a:rPr lang="ru-RU" sz="1800" b="1" i="1" dirty="0" smtClean="0"/>
              <a:t>Рано спать ложиться,</a:t>
            </a:r>
            <a:br>
              <a:rPr lang="ru-RU" sz="1800" b="1" i="1" dirty="0" smtClean="0"/>
            </a:br>
            <a:r>
              <a:rPr lang="ru-RU" sz="1800" b="1" i="1" dirty="0" smtClean="0"/>
              <a:t>Слово данное держать,</a:t>
            </a:r>
            <a:br>
              <a:rPr lang="ru-RU" sz="1800" b="1" i="1" dirty="0" smtClean="0"/>
            </a:br>
            <a:r>
              <a:rPr lang="ru-RU" sz="1800" b="1" i="1" dirty="0" smtClean="0"/>
              <a:t>Никого не обижать,</a:t>
            </a:r>
            <a:br>
              <a:rPr lang="ru-RU" sz="1800" b="1" i="1" dirty="0" smtClean="0"/>
            </a:br>
            <a:r>
              <a:rPr lang="ru-RU" sz="1800" b="1" i="1" dirty="0" smtClean="0"/>
              <a:t>Не грубить, не драться,</a:t>
            </a:r>
            <a:br>
              <a:rPr lang="ru-RU" sz="1800" b="1" i="1" dirty="0" smtClean="0"/>
            </a:br>
            <a:r>
              <a:rPr lang="ru-RU" sz="1800" b="1" i="1" dirty="0" smtClean="0"/>
              <a:t>Спортом заниматься,</a:t>
            </a:r>
            <a:br>
              <a:rPr lang="ru-RU" sz="1800" b="1" i="1" dirty="0" smtClean="0"/>
            </a:br>
            <a:r>
              <a:rPr lang="ru-RU" sz="1800" b="1" i="1" dirty="0" smtClean="0"/>
              <a:t>Вежливым и добрым быть,</a:t>
            </a:r>
            <a:br>
              <a:rPr lang="ru-RU" sz="1800" b="1" i="1" dirty="0" smtClean="0"/>
            </a:br>
            <a:r>
              <a:rPr lang="ru-RU" sz="1800" b="1" i="1" dirty="0" smtClean="0"/>
              <a:t>Маму с папою любить!</a:t>
            </a:r>
            <a:br>
              <a:rPr lang="ru-RU" sz="1800" b="1" i="1" dirty="0" smtClean="0"/>
            </a:br>
            <a:r>
              <a:rPr lang="ru-RU" sz="1800" b="1" i="1" dirty="0" smtClean="0"/>
              <a:t>И скажу вам по секрету:</a:t>
            </a:r>
            <a:br>
              <a:rPr lang="ru-RU" sz="1800" b="1" i="1" dirty="0" smtClean="0"/>
            </a:br>
            <a:r>
              <a:rPr lang="ru-RU" sz="1800" b="1" i="1" dirty="0" smtClean="0"/>
              <a:t>Лучше прав на свете нету. </a:t>
            </a:r>
            <a:endParaRPr lang="ru-RU" sz="1800" b="1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ownloads\slide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ownloads\post27955_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Picture 3" descr="C:\Users\User\Downloads\bb5f77f09d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400684" cy="2554287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Лишь появится ребенок, и дышать начнет едва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У него уже с пеленок веские права!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Он имеет право жить, развиваться и дружить;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Иметь просторный, добрый дом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Видеть тихий мирный сон.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Врачей помощь получать,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Обучаться, отдыхать,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Быть веселым и здоровым,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Восхищаться чем-то новым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И любить, и быть любим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Все: Он на свете не один! </a:t>
            </a:r>
          </a:p>
          <a:p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User\Downloads\slide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wnloads\588801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3500438"/>
            <a:ext cx="4640036" cy="3052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7" descr="C:\Users\User\Downloads\1333099432_x_63b274b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3372" y="428605"/>
            <a:ext cx="3961530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C:\Users\User\Downloads\1324915858_660000002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571876"/>
            <a:ext cx="3764217" cy="287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596" y="857232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66FF"/>
                </a:solidFill>
              </a:rPr>
              <a:t>На любовь имеют право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Все ребята на Земле,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На заботу и на ласку,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Право жить в своей семье.</a:t>
            </a:r>
            <a:endParaRPr lang="ru-RU" b="1" i="1" dirty="0">
              <a:solidFill>
                <a:srgbClr val="99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ownloads\92431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27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slide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User\Downloads\3295064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52"/>
            <a:ext cx="4114829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2" descr="C:\Users\User\Downloads\162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4953000"/>
            <a:ext cx="304800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User\Downloads\1223178306_THp783WEi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2714620"/>
            <a:ext cx="3705210" cy="24741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42844" y="2643182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9966FF"/>
                </a:solidFill>
              </a:rPr>
              <a:t>Сказка учит нас, друзья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Жить без домика нельзя.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Лисе, зайке, поросенку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Даже глупому мышонку. 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Ох, как нужно нам оно</a:t>
            </a:r>
            <a:br>
              <a:rPr lang="ru-RU" b="1" i="1" dirty="0" smtClean="0">
                <a:solidFill>
                  <a:srgbClr val="9966FF"/>
                </a:solidFill>
              </a:rPr>
            </a:br>
            <a:r>
              <a:rPr lang="ru-RU" b="1" i="1" dirty="0" smtClean="0">
                <a:solidFill>
                  <a:srgbClr val="9966FF"/>
                </a:solidFill>
              </a:rPr>
              <a:t>Это право на … жилье</a:t>
            </a:r>
            <a:endParaRPr lang="ru-RU" b="1" i="1" dirty="0">
              <a:solidFill>
                <a:srgbClr val="9966FF"/>
              </a:solidFill>
            </a:endParaRPr>
          </a:p>
        </p:txBody>
      </p:sp>
      <p:pic>
        <p:nvPicPr>
          <p:cNvPr id="7" name="Picture 4" descr="C:\Users\User\Downloads\12539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40" y="142852"/>
            <a:ext cx="428628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3" descr="C:\Users\User\Downloads\0933aeed10bb1e22dd6f536cf6ca7c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4143380"/>
            <a:ext cx="3302000" cy="247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slide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C:\Users\User\Downloads\desktopwallpapers.org.ua-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68" y="142852"/>
            <a:ext cx="5492760" cy="4119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714356"/>
            <a:ext cx="2900354" cy="1143000"/>
          </a:xfrm>
        </p:spPr>
        <p:txBody>
          <a:bodyPr>
            <a:noAutofit/>
          </a:bodyPr>
          <a:lstStyle/>
          <a:p>
            <a:pPr lvl="0"/>
            <a:r>
              <a:rPr lang="ru-RU" sz="1400" b="1" i="1" dirty="0" smtClean="0">
                <a:solidFill>
                  <a:srgbClr val="7030A0"/>
                </a:solidFill>
              </a:rPr>
              <a:t>Я имею право быть чёрным и белым.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Я имею право быть ловким и смелым.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Ты имеешь право иметь своё имя.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 Ты имеешь право быть просто любимым.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  Мы имеем право на всём белом свете.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r>
              <a:rPr lang="ru-RU" sz="1400" b="1" i="1" dirty="0" smtClean="0">
                <a:solidFill>
                  <a:srgbClr val="7030A0"/>
                </a:solidFill>
              </a:rPr>
              <a:t> Мы имеем право! Мы – дети!</a:t>
            </a:r>
            <a:br>
              <a:rPr lang="ru-RU" sz="1400" b="1" i="1" dirty="0" smtClean="0">
                <a:solidFill>
                  <a:srgbClr val="7030A0"/>
                </a:solidFill>
              </a:rPr>
            </a:br>
            <a:endParaRPr lang="ru-RU" sz="1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User\Downloads\3531d47cc0e8e69a93fa0f78cf4521f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286124"/>
            <a:ext cx="4381531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User\Downloads\c0d4b9eb37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3357562"/>
            <a:ext cx="4191029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173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Права ребенка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имею право быть чёрным и белым. Я имею право быть ловким и смелым. Ты имеешь право иметь своё имя.  Ты имеешь право быть просто любимым.   Мы имеем право на всём белом свете.  Мы имеем право! Мы – дети! </vt:lpstr>
      <vt:lpstr>Презентация PowerPoint</vt:lpstr>
      <vt:lpstr>Презентация PowerPoint</vt:lpstr>
      <vt:lpstr>Презентация PowerPoint</vt:lpstr>
      <vt:lpstr>Ты, я, он, она –вместе дружная семья, Спорим, дружим и прощаем, Свои мысли выражаем. Можем сами мы решать,  что нам делать, как играть</vt:lpstr>
      <vt:lpstr>Презентация PowerPoint</vt:lpstr>
      <vt:lpstr>Чтоб здоровым быть всегда, Нужна вкусная еда. </vt:lpstr>
      <vt:lpstr>Презентация PowerPoint</vt:lpstr>
      <vt:lpstr>Презентация PowerPoint</vt:lpstr>
      <vt:lpstr>Презентация PowerPoint</vt:lpstr>
      <vt:lpstr>Если дети заболели Плохо чувствуют себя И у них бронхит, ангина,  Пневмония, скарлатина, Слышен детский крик и плач Вам поможет только … (врач)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Алексей Мишарин</cp:lastModifiedBy>
  <cp:revision>53</cp:revision>
  <dcterms:created xsi:type="dcterms:W3CDTF">2013-10-26T12:53:12Z</dcterms:created>
  <dcterms:modified xsi:type="dcterms:W3CDTF">2015-11-15T18:04:56Z</dcterms:modified>
</cp:coreProperties>
</file>