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F7AF4-3520-4483-A051-3266CF21436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D19501-E3F3-4926-A173-DDEE2C9EF0D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B794F1-17DC-4C03-A33E-6C2C07C3082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499E6-4F3C-4C27-A8B6-89E43E282B8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DBC355-B560-4D2A-85F6-E98B927718A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83896F-DD74-46C9-BDC4-4909AE0957F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BBF2F5-F00F-426C-9F61-7D5A9731AFE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3CB58A-C9B7-40B6-A90E-D2C241BEC65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789581-5781-439C-BE02-0303C214D81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B9F7F-7A5E-4FBD-969D-E87F7651C6A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4661A4-F868-4E7D-B774-572CEC16946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097C33D-DFC9-4DF2-A88D-620A62F37907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01" name="Picture 17" descr="10102004190732_M434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01013" y="5300663"/>
            <a:ext cx="762000" cy="114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2" name="Picture 18" descr="10102004190732_M434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9925" y="4581525"/>
            <a:ext cx="104775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3" name="Picture 19" descr="10102004190732_M434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525" y="3860800"/>
            <a:ext cx="1381125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4" name="Picture 20" descr="10102004190732_M434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0200" y="2781300"/>
            <a:ext cx="17621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5" name="Picture 21" descr="10102004190732_M434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413" y="1412875"/>
            <a:ext cx="2143125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6" name="Picture 22" descr="10102004190732_M434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88913"/>
            <a:ext cx="2714625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10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Matreshki_r.wav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4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000"/>
                            </p:stCondLst>
                            <p:childTnLst>
                              <p:par>
                                <p:cTn id="7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0"/>
                            </p:stCondLst>
                            <p:childTnLst>
                              <p:par>
                                <p:cTn id="9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0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5" dur="20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7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2000"/>
                            </p:stCondLst>
                            <p:childTnLst>
                              <p:par>
                                <p:cTn id="12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2" dur="20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4000"/>
                            </p:stCondLst>
                            <p:childTnLst>
                              <p:par>
                                <p:cTn id="124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8000"/>
                            </p:stCondLst>
                            <p:childTnLst>
                              <p:par>
                                <p:cTn id="12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9" dur="20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0000"/>
                            </p:stCondLst>
                            <p:childTnLst>
                              <p:par>
                                <p:cTn id="1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7037E-7 L -0.21944 -0.13102 " pathEditMode="relative" rAng="0" ptsTypes="AA">
                                      <p:cBhvr>
                                        <p:cTn id="132" dur="20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" y="-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2000"/>
                            </p:stCondLst>
                            <p:childTnLst>
                              <p:par>
                                <p:cTn id="1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5.55556E-6 L -0.40156 -0.29399 " pathEditMode="relative" ptsTypes="AA">
                                      <p:cBhvr>
                                        <p:cTn id="135" dur="20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34000"/>
                            </p:stCondLst>
                            <p:childTnLst>
                              <p:par>
                                <p:cTn id="13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775 0.07893 L -0.54809 -0.40394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" y="-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6000"/>
                            </p:stCondLst>
                            <p:childTnLst>
                              <p:par>
                                <p:cTn id="14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812 -0.06296 L -0.67153 -0.50416 " pathEditMode="relative" rAng="0" ptsTypes="AA">
                                      <p:cBhvr>
                                        <p:cTn id="141" dur="20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" y="-2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38000"/>
                            </p:stCondLst>
                            <p:childTnLst>
                              <p:par>
                                <p:cTn id="1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7037E-6 L -0.77951 -0.57755 " pathEditMode="relative" ptsTypes="AA">
                                      <p:cBhvr>
                                        <p:cTn id="144" dur="20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0000"/>
                            </p:stCondLst>
                            <p:childTnLst>
                              <p:par>
                                <p:cTn id="1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10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41000"/>
                            </p:stCondLst>
                            <p:childTnLst>
                              <p:par>
                                <p:cTn id="1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10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42000"/>
                            </p:stCondLst>
                            <p:childTnLst>
                              <p:par>
                                <p:cTn id="1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43000"/>
                            </p:stCondLst>
                            <p:childTnLst>
                              <p:par>
                                <p:cTn id="1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44000"/>
                            </p:stCondLst>
                            <p:childTnLst>
                              <p:par>
                                <p:cTn id="1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10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45000"/>
                            </p:stCondLst>
                            <p:childTnLst>
                              <p:par>
                                <p:cTn id="1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10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46000"/>
                            </p:stCondLst>
                            <p:childTnLst>
                              <p:par>
                                <p:cTn id="17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20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20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20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20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00"/>
                            </p:stCondLst>
                            <p:childTnLst>
                              <p:par>
                                <p:cTn id="18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20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20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2000"/>
                            </p:stCondLst>
                            <p:childTnLst>
                              <p:par>
                                <p:cTn id="18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20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20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4000"/>
                            </p:stCondLst>
                            <p:childTnLst>
                              <p:par>
                                <p:cTn id="19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20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20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6000"/>
                            </p:stCondLst>
                            <p:childTnLst>
                              <p:par>
                                <p:cTn id="19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20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20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8000"/>
                            </p:stCondLst>
                            <p:childTnLst>
                              <p:par>
                                <p:cTn id="20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1" dur="20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0"/>
                            </p:stCondLst>
                            <p:childTnLst>
                              <p:par>
                                <p:cTn id="20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4" dur="20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62000"/>
                            </p:stCondLst>
                            <p:childTnLst>
                              <p:par>
                                <p:cTn id="20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7" dur="20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64000"/>
                            </p:stCondLst>
                            <p:childTnLst>
                              <p:par>
                                <p:cTn id="20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0" dur="20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66000"/>
                            </p:stCondLst>
                            <p:childTnLst>
                              <p:par>
                                <p:cTn id="21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3" dur="20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68000"/>
                            </p:stCondLst>
                            <p:childTnLst>
                              <p:par>
                                <p:cTn id="21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6" dur="20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70000"/>
                            </p:stCondLst>
                            <p:childTnLst>
                              <p:par>
                                <p:cTn id="21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9" dur="2000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2000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20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20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72000"/>
                            </p:stCondLst>
                            <p:childTnLst>
                              <p:par>
                                <p:cTn id="227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8" dur="2000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2000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20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74000"/>
                            </p:stCondLst>
                            <p:childTnLst>
                              <p:par>
                                <p:cTn id="23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7" dur="2000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2000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20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20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76000"/>
                            </p:stCondLst>
                            <p:childTnLst>
                              <p:par>
                                <p:cTn id="245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6" dur="2000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2000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20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20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78000"/>
                            </p:stCondLst>
                            <p:childTnLst>
                              <p:par>
                                <p:cTn id="254" presetID="2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5" dur="2000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6" dur="2000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20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20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80000"/>
                            </p:stCondLst>
                            <p:childTnLst>
                              <p:par>
                                <p:cTn id="263" presetID="7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889 -0.00509 L 0.54062 -0.00509 L 0.54062 0.37014 L 0.13889 0.37014 L 0.13889 -0.00509 Z " pathEditMode="relative" rAng="0" ptsTypes="FFFFF">
                                      <p:cBhvr>
                                        <p:cTn id="264" dur="3000" spd="-1000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1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89000"/>
                            </p:stCondLst>
                            <p:childTnLst>
                              <p:par>
                                <p:cTn id="266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7" dur="3000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3000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2" dur="20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20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20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20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4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PowerPoint</Application>
  <PresentationFormat>Экран (4:3)</PresentationFormat>
  <Paragraphs>0</Paragraphs>
  <Slides>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3" baseType="lpstr">
      <vt:lpstr>Arial</vt:lpstr>
      <vt:lpstr>Оформление по умолчанию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Анна</dc:creator>
  <cp:lastModifiedBy>Анна</cp:lastModifiedBy>
  <cp:revision>1</cp:revision>
  <cp:lastPrinted>1601-01-01T00:00:00Z</cp:lastPrinted>
  <dcterms:created xsi:type="dcterms:W3CDTF">1601-01-01T00:00:00Z</dcterms:created>
  <dcterms:modified xsi:type="dcterms:W3CDTF">2016-02-24T11:42:57Z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