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F7AF4-3520-4483-A051-3266CF214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9501-E3F3-4926-A173-DDEE2C9EF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94F1-17DC-4C03-A33E-6C2C07C30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99E6-4F3C-4C27-A8B6-89E43E282B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C355-B560-4D2A-85F6-E98B92771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896F-DD74-46C9-BDC4-4909AE0957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BF2F5-F00F-426C-9F61-7D5A9731AF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CB58A-C9B7-40B6-A90E-D2C241BEC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9581-5781-439C-BE02-0303C214D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9F7F-7A5E-4FBD-969D-E87F7651C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61A4-F868-4E7D-B774-572CEC1694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97C33D-DFC9-4DF2-A88D-620A62F379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Arial</vt:lpstr>
      <vt:lpstr>Оформление по умолчанию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Анна</dc:creator>
  <cp:lastModifiedBy>Анна</cp:lastModifiedBy>
  <cp:revision>1</cp:revision>
  <cp:lastPrinted>1601-01-01T00:00:00Z</cp:lastPrinted>
  <dcterms:created xsi:type="dcterms:W3CDTF">1601-01-01T00:00:00Z</dcterms:created>
  <dcterms:modified xsi:type="dcterms:W3CDTF">2016-02-24T11:42:57Z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